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m4v"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Lst>
  <p:sldSz cx="24384000" cy="13716000"/>
  <p:notesSz cx="6858000" cy="9144000"/>
  <p:defaultTextStyle>
    <a:lvl1pPr algn="ctr" defTabSz="546100">
      <a:defRPr sz="5400">
        <a:latin typeface="Gill Sans"/>
        <a:ea typeface="Gill Sans"/>
        <a:cs typeface="Gill Sans"/>
        <a:sym typeface="Gill Sans"/>
      </a:defRPr>
    </a:lvl1pPr>
    <a:lvl2pPr indent="228600" algn="ctr" defTabSz="546100">
      <a:defRPr sz="5400">
        <a:latin typeface="Gill Sans"/>
        <a:ea typeface="Gill Sans"/>
        <a:cs typeface="Gill Sans"/>
        <a:sym typeface="Gill Sans"/>
      </a:defRPr>
    </a:lvl2pPr>
    <a:lvl3pPr indent="457200" algn="ctr" defTabSz="546100">
      <a:defRPr sz="5400">
        <a:latin typeface="Gill Sans"/>
        <a:ea typeface="Gill Sans"/>
        <a:cs typeface="Gill Sans"/>
        <a:sym typeface="Gill Sans"/>
      </a:defRPr>
    </a:lvl3pPr>
    <a:lvl4pPr indent="685800" algn="ctr" defTabSz="546100">
      <a:defRPr sz="5400">
        <a:latin typeface="Gill Sans"/>
        <a:ea typeface="Gill Sans"/>
        <a:cs typeface="Gill Sans"/>
        <a:sym typeface="Gill Sans"/>
      </a:defRPr>
    </a:lvl4pPr>
    <a:lvl5pPr indent="914400" algn="ctr" defTabSz="546100">
      <a:defRPr sz="5400">
        <a:latin typeface="Gill Sans"/>
        <a:ea typeface="Gill Sans"/>
        <a:cs typeface="Gill Sans"/>
        <a:sym typeface="Gill Sans"/>
      </a:defRPr>
    </a:lvl5pPr>
    <a:lvl6pPr indent="1143000" algn="ctr" defTabSz="546100">
      <a:defRPr sz="5400">
        <a:latin typeface="Gill Sans"/>
        <a:ea typeface="Gill Sans"/>
        <a:cs typeface="Gill Sans"/>
        <a:sym typeface="Gill Sans"/>
      </a:defRPr>
    </a:lvl6pPr>
    <a:lvl7pPr indent="1371600" algn="ctr" defTabSz="546100">
      <a:defRPr sz="5400">
        <a:latin typeface="Gill Sans"/>
        <a:ea typeface="Gill Sans"/>
        <a:cs typeface="Gill Sans"/>
        <a:sym typeface="Gill Sans"/>
      </a:defRPr>
    </a:lvl7pPr>
    <a:lvl8pPr indent="1600200" algn="ctr" defTabSz="546100">
      <a:defRPr sz="5400">
        <a:latin typeface="Gill Sans"/>
        <a:ea typeface="Gill Sans"/>
        <a:cs typeface="Gill Sans"/>
        <a:sym typeface="Gill Sans"/>
      </a:defRPr>
    </a:lvl8pPr>
    <a:lvl9pPr indent="1828800" algn="ctr" defTabSz="546100">
      <a:defRPr sz="5400">
        <a:latin typeface="Gill Sans"/>
        <a:ea typeface="Gill Sans"/>
        <a:cs typeface="Gill Sans"/>
        <a:sym typeface="Gill Sans"/>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940675A-B579-460E-94D1-54222C63F5DA}">
  <a:tblStyle styleId="{8F44A2F1-9E1F-4B54-A3A2-5F16C0AD49E2}" styleName="">
    <a:tblBg/>
    <a:wholeTbl>
      <a:tcTxStyle b="off" i="off">
        <a:font>
          <a:latin typeface="Gill Sans"/>
          <a:ea typeface="Gill Sans"/>
          <a:cs typeface="Gill Sans"/>
        </a:font>
        <a:srgbClr val="000000"/>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fill>
          <a:noFill/>
        </a:fill>
      </a:tcStyle>
    </a:wholeTbl>
    <a:band2H>
      <a:tcTxStyle/>
      <a:tcStyle>
        <a:tcBdr/>
        <a:fill>
          <a:solidFill>
            <a:srgbClr val="C5C7C9">
              <a:alpha val="30000"/>
            </a:srgbClr>
          </a:solidFill>
        </a:fill>
      </a:tcStyle>
    </a:band2H>
    <a:firstCol>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Col>
    <a:la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lastRow>
    <a:firstRow>
      <a:tcTxStyle b="off" i="off">
        <a:font>
          <a:latin typeface="Gill Sans"/>
          <a:ea typeface="Gill Sans"/>
          <a:cs typeface="Gill Sans"/>
        </a:font>
        <a:srgbClr val="FFFFFF"/>
      </a:tcTxStyle>
      <a:tcStyle>
        <a:tcBdr>
          <a:left>
            <a:ln w="25400" cap="flat">
              <a:solidFill>
                <a:srgbClr val="000000"/>
              </a:solidFill>
              <a:prstDash val="solid"/>
              <a:miter lim="400000"/>
            </a:ln>
          </a:left>
          <a:right>
            <a:ln w="25400" cap="flat">
              <a:solidFill>
                <a:srgbClr val="000000"/>
              </a:solidFill>
              <a:prstDash val="solid"/>
              <a:miter lim="400000"/>
            </a:ln>
          </a:right>
          <a:top>
            <a:ln w="25400" cap="flat">
              <a:solidFill>
                <a:srgbClr val="000000"/>
              </a:solidFill>
              <a:prstDash val="solid"/>
              <a:miter lim="400000"/>
            </a:ln>
          </a:top>
          <a:bottom>
            <a:ln w="25400" cap="flat">
              <a:solidFill>
                <a:srgbClr val="000000"/>
              </a:solidFill>
              <a:prstDash val="solid"/>
              <a:miter lim="400000"/>
            </a:ln>
          </a:bottom>
          <a:insideH>
            <a:ln w="25400" cap="flat">
              <a:solidFill>
                <a:srgbClr val="000000"/>
              </a:solidFill>
              <a:prstDash val="solid"/>
              <a:miter lim="400000"/>
            </a:ln>
          </a:insideH>
          <a:insideV>
            <a:ln w="25400" cap="flat">
              <a:solidFill>
                <a:srgbClr val="000000"/>
              </a:solidFill>
              <a:prstDash val="solid"/>
              <a:miter lim="400000"/>
            </a:ln>
          </a:insideV>
        </a:tcBdr>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00882B"/>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0365C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34" d="100"/>
          <a:sy n="34" d="100"/>
        </p:scale>
        <p:origin x="834" y="84"/>
      </p:cViewPr>
      <p:guideLst>
        <p:guide orient="horz" pos="4320"/>
        <p:guide pos="76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gif>
</file>

<file path=ppt/media/image7.png>
</file>

<file path=ppt/media/image8.png>
</file>

<file path=ppt/media/image9.pn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9" name="Shape 59"/>
          <p:cNvSpPr>
            <a:spLocks noGrp="1" noRot="1" noChangeAspect="1"/>
          </p:cNvSpPr>
          <p:nvPr>
            <p:ph type="sldImg"/>
          </p:nvPr>
        </p:nvSpPr>
        <p:spPr>
          <a:xfrm>
            <a:off x="1143000" y="685800"/>
            <a:ext cx="4572000" cy="3429000"/>
          </a:xfrm>
          <a:prstGeom prst="rect">
            <a:avLst/>
          </a:prstGeom>
        </p:spPr>
        <p:txBody>
          <a:bodyPr/>
          <a:lstStyle/>
          <a:p>
            <a:pPr lvl="0"/>
            <a:endParaRPr/>
          </a:p>
        </p:txBody>
      </p:sp>
      <p:sp>
        <p:nvSpPr>
          <p:cNvPr id="60" name="Shape 60"/>
          <p:cNvSpPr>
            <a:spLocks noGrp="1"/>
          </p:cNvSpPr>
          <p:nvPr>
            <p:ph type="body" sz="quarter" idx="1"/>
          </p:nvPr>
        </p:nvSpPr>
        <p:spPr>
          <a:xfrm>
            <a:off x="914400" y="4343400"/>
            <a:ext cx="5029200" cy="4114800"/>
          </a:xfrm>
          <a:prstGeom prst="rect">
            <a:avLst/>
          </a:prstGeom>
        </p:spPr>
        <p:txBody>
          <a:bodyPr/>
          <a:lstStyle/>
          <a:p>
            <a:pPr lvl="0"/>
            <a:endParaRPr/>
          </a:p>
        </p:txBody>
      </p:sp>
    </p:spTree>
    <p:extLst>
      <p:ext uri="{BB962C8B-B14F-4D97-AF65-F5344CB8AC3E}">
        <p14:creationId xmlns:p14="http://schemas.microsoft.com/office/powerpoint/2010/main" val="2063941173"/>
      </p:ext>
    </p:extLst>
  </p:cSld>
  <p:clrMap bg1="lt1" tx1="dk1" bg2="lt2" tx2="dk2" accent1="accent1" accent2="accent2" accent3="accent3" accent4="accent4" accent5="accent5" accent6="accent6" hlink="hlink" folHlink="folHlink"/>
  <p:notesStyle>
    <a:lvl1pPr defTabSz="546100">
      <a:defRPr sz="3000">
        <a:latin typeface="Lucida Grande"/>
        <a:ea typeface="Lucida Grande"/>
        <a:cs typeface="Lucida Grande"/>
        <a:sym typeface="Lucida Grande"/>
      </a:defRPr>
    </a:lvl1pPr>
    <a:lvl2pPr indent="228600" defTabSz="546100">
      <a:defRPr sz="3000">
        <a:latin typeface="Lucida Grande"/>
        <a:ea typeface="Lucida Grande"/>
        <a:cs typeface="Lucida Grande"/>
        <a:sym typeface="Lucida Grande"/>
      </a:defRPr>
    </a:lvl2pPr>
    <a:lvl3pPr indent="457200" defTabSz="546100">
      <a:defRPr sz="3000">
        <a:latin typeface="Lucida Grande"/>
        <a:ea typeface="Lucida Grande"/>
        <a:cs typeface="Lucida Grande"/>
        <a:sym typeface="Lucida Grande"/>
      </a:defRPr>
    </a:lvl3pPr>
    <a:lvl4pPr indent="685800" defTabSz="546100">
      <a:defRPr sz="3000">
        <a:latin typeface="Lucida Grande"/>
        <a:ea typeface="Lucida Grande"/>
        <a:cs typeface="Lucida Grande"/>
        <a:sym typeface="Lucida Grande"/>
      </a:defRPr>
    </a:lvl4pPr>
    <a:lvl5pPr indent="914400" defTabSz="546100">
      <a:defRPr sz="3000">
        <a:latin typeface="Lucida Grande"/>
        <a:ea typeface="Lucida Grande"/>
        <a:cs typeface="Lucida Grande"/>
        <a:sym typeface="Lucida Grande"/>
      </a:defRPr>
    </a:lvl5pPr>
    <a:lvl6pPr indent="1143000" defTabSz="546100">
      <a:defRPr sz="3000">
        <a:latin typeface="Lucida Grande"/>
        <a:ea typeface="Lucida Grande"/>
        <a:cs typeface="Lucida Grande"/>
        <a:sym typeface="Lucida Grande"/>
      </a:defRPr>
    </a:lvl6pPr>
    <a:lvl7pPr indent="1371600" defTabSz="546100">
      <a:defRPr sz="3000">
        <a:latin typeface="Lucida Grande"/>
        <a:ea typeface="Lucida Grande"/>
        <a:cs typeface="Lucida Grande"/>
        <a:sym typeface="Lucida Grande"/>
      </a:defRPr>
    </a:lvl7pPr>
    <a:lvl8pPr indent="1600200" defTabSz="546100">
      <a:defRPr sz="3000">
        <a:latin typeface="Lucida Grande"/>
        <a:ea typeface="Lucida Grande"/>
        <a:cs typeface="Lucida Grande"/>
        <a:sym typeface="Lucida Grande"/>
      </a:defRPr>
    </a:lvl8pPr>
    <a:lvl9pPr indent="1828800" defTabSz="546100">
      <a:defRPr sz="3000">
        <a:latin typeface="Lucida Grande"/>
        <a:ea typeface="Lucida Grande"/>
        <a:cs typeface="Lucida Grande"/>
        <a:sym typeface="Lucida Grande"/>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Title &amp; Subtitle">
    <p:spTree>
      <p:nvGrpSpPr>
        <p:cNvPr id="1" name=""/>
        <p:cNvGrpSpPr/>
        <p:nvPr/>
      </p:nvGrpSpPr>
      <p:grpSpPr>
        <a:xfrm>
          <a:off x="0" y="0"/>
          <a:ext cx="0" cy="0"/>
          <a:chOff x="0" y="0"/>
          <a:chExt cx="0" cy="0"/>
        </a:xfrm>
      </p:grpSpPr>
      <p:pic>
        <p:nvPicPr>
          <p:cNvPr id="8" name="slideCrab-02.png"/>
          <p:cNvPicPr/>
          <p:nvPr/>
        </p:nvPicPr>
        <p:blipFill>
          <a:blip r:embed="rId2">
            <a:extLst/>
          </a:blip>
          <a:stretch>
            <a:fillRect/>
          </a:stretch>
        </p:blipFill>
        <p:spPr>
          <a:xfrm>
            <a:off x="0" y="0"/>
            <a:ext cx="24384000" cy="13716000"/>
          </a:xfrm>
          <a:prstGeom prst="rect">
            <a:avLst/>
          </a:prstGeom>
          <a:ln w="12700">
            <a:miter lim="400000"/>
          </a:ln>
        </p:spPr>
      </p:pic>
      <p:sp>
        <p:nvSpPr>
          <p:cNvPr id="9" name="Shape 9"/>
          <p:cNvSpPr>
            <a:spLocks noGrp="1"/>
          </p:cNvSpPr>
          <p:nvPr>
            <p:ph type="title"/>
          </p:nvPr>
        </p:nvSpPr>
        <p:spPr>
          <a:xfrm>
            <a:off x="31302" y="3985402"/>
            <a:ext cx="22707601" cy="4629151"/>
          </a:xfrm>
          <a:prstGeom prst="rect">
            <a:avLst/>
          </a:prstGeom>
        </p:spPr>
        <p:txBody>
          <a:bodyPr anchor="b"/>
          <a:lstStyle>
            <a:lvl1pPr>
              <a:defRPr>
                <a:solidFill>
                  <a:srgbClr val="FFFFFF"/>
                </a:solidFill>
              </a:defRPr>
            </a:lvl1pPr>
          </a:lstStyle>
          <a:p>
            <a:pPr lvl="0">
              <a:defRPr sz="1800">
                <a:solidFill>
                  <a:srgbClr val="000000"/>
                </a:solidFill>
              </a:defRPr>
            </a:pPr>
            <a:r>
              <a:rPr sz="11400">
                <a:solidFill>
                  <a:srgbClr val="FFFFFF"/>
                </a:solidFill>
              </a:rPr>
              <a:t>Title Text</a:t>
            </a:r>
          </a:p>
        </p:txBody>
      </p:sp>
      <p:sp>
        <p:nvSpPr>
          <p:cNvPr id="10" name="Shape 10"/>
          <p:cNvSpPr>
            <a:spLocks noGrp="1"/>
          </p:cNvSpPr>
          <p:nvPr>
            <p:ph type="body" idx="1"/>
          </p:nvPr>
        </p:nvSpPr>
        <p:spPr>
          <a:xfrm>
            <a:off x="233658" y="8544280"/>
            <a:ext cx="22707601" cy="1104901"/>
          </a:xfrm>
          <a:prstGeom prst="rect">
            <a:avLst/>
          </a:prstGeom>
        </p:spPr>
        <p:txBody>
          <a:bodyPr/>
          <a:lstStyle>
            <a:lvl1pPr marL="0" indent="0">
              <a:spcBef>
                <a:spcPts val="0"/>
              </a:spcBef>
              <a:buSzTx/>
              <a:buNone/>
              <a:defRPr sz="4800">
                <a:solidFill>
                  <a:srgbClr val="FFFFFF"/>
                </a:solidFill>
              </a:defRPr>
            </a:lvl1pPr>
            <a:lvl2pPr marL="0" indent="0">
              <a:spcBef>
                <a:spcPts val="0"/>
              </a:spcBef>
              <a:buSzTx/>
              <a:buNone/>
              <a:defRPr sz="4800">
                <a:solidFill>
                  <a:srgbClr val="FFFFFF"/>
                </a:solidFill>
              </a:defRPr>
            </a:lvl2pPr>
            <a:lvl3pPr marL="0" indent="0">
              <a:spcBef>
                <a:spcPts val="0"/>
              </a:spcBef>
              <a:buSzTx/>
              <a:buNone/>
              <a:defRPr sz="4800">
                <a:solidFill>
                  <a:srgbClr val="FFFFFF"/>
                </a:solidFill>
              </a:defRPr>
            </a:lvl3pPr>
            <a:lvl4pPr marL="0" indent="0">
              <a:spcBef>
                <a:spcPts val="0"/>
              </a:spcBef>
              <a:buSzTx/>
              <a:buNone/>
              <a:defRPr sz="4800">
                <a:solidFill>
                  <a:srgbClr val="FFFFFF"/>
                </a:solidFill>
              </a:defRPr>
            </a:lvl4pPr>
            <a:lvl5pPr marL="0" indent="0">
              <a:spcBef>
                <a:spcPts val="0"/>
              </a:spcBef>
              <a:buSzTx/>
              <a:buNone/>
              <a:defRPr sz="4800">
                <a:solidFill>
                  <a:srgbClr val="FFFFFF"/>
                </a:solidFill>
              </a:defRPr>
            </a:lvl5pPr>
          </a:lstStyle>
          <a:p>
            <a:pPr lvl="0">
              <a:defRPr sz="1800">
                <a:solidFill>
                  <a:srgbClr val="000000"/>
                </a:solidFill>
              </a:defRPr>
            </a:pPr>
            <a:r>
              <a:rPr sz="4800">
                <a:solidFill>
                  <a:srgbClr val="FFFFFF"/>
                </a:solidFill>
              </a:rPr>
              <a:t>Body Level One</a:t>
            </a:r>
          </a:p>
          <a:p>
            <a:pPr lvl="1">
              <a:defRPr sz="1800">
                <a:solidFill>
                  <a:srgbClr val="000000"/>
                </a:solidFill>
              </a:defRPr>
            </a:pPr>
            <a:r>
              <a:rPr sz="4800">
                <a:solidFill>
                  <a:srgbClr val="FFFFFF"/>
                </a:solidFill>
              </a:rPr>
              <a:t>Body Level Two</a:t>
            </a:r>
          </a:p>
          <a:p>
            <a:pPr lvl="2">
              <a:defRPr sz="1800">
                <a:solidFill>
                  <a:srgbClr val="000000"/>
                </a:solidFill>
              </a:defRPr>
            </a:pPr>
            <a:r>
              <a:rPr sz="4800">
                <a:solidFill>
                  <a:srgbClr val="FFFFFF"/>
                </a:solidFill>
              </a:rPr>
              <a:t>Body Level Three</a:t>
            </a:r>
          </a:p>
          <a:p>
            <a:pPr lvl="3">
              <a:defRPr sz="1800">
                <a:solidFill>
                  <a:srgbClr val="000000"/>
                </a:solidFill>
              </a:defRPr>
            </a:pPr>
            <a:r>
              <a:rPr sz="4800">
                <a:solidFill>
                  <a:srgbClr val="FFFFFF"/>
                </a:solidFill>
              </a:rPr>
              <a:t>Body Level Four</a:t>
            </a:r>
          </a:p>
          <a:p>
            <a:pPr lvl="4">
              <a:defRPr sz="1800">
                <a:solidFill>
                  <a:srgbClr val="000000"/>
                </a:solidFill>
              </a:defRPr>
            </a:pPr>
            <a:r>
              <a:rPr sz="4800">
                <a:solidFill>
                  <a:srgbClr val="FFFFFF"/>
                </a:solidFill>
              </a:rPr>
              <a:t>Body Level Five</a:t>
            </a: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Photo - Vertical">
    <p:spTree>
      <p:nvGrpSpPr>
        <p:cNvPr id="1" name=""/>
        <p:cNvGrpSpPr/>
        <p:nvPr/>
      </p:nvGrpSpPr>
      <p:grpSpPr>
        <a:xfrm>
          <a:off x="0" y="0"/>
          <a:ext cx="0" cy="0"/>
          <a:chOff x="0" y="0"/>
          <a:chExt cx="0" cy="0"/>
        </a:xfrm>
      </p:grpSpPr>
      <p:sp>
        <p:nvSpPr>
          <p:cNvPr id="40" name="Shape 40"/>
          <p:cNvSpPr>
            <a:spLocks noGrp="1"/>
          </p:cNvSpPr>
          <p:nvPr>
            <p:ph type="title"/>
          </p:nvPr>
        </p:nvSpPr>
        <p:spPr>
          <a:xfrm>
            <a:off x="1733550" y="2152650"/>
            <a:ext cx="12553950" cy="4629150"/>
          </a:xfrm>
          <a:prstGeom prst="rect">
            <a:avLst/>
          </a:prstGeom>
        </p:spPr>
        <p:txBody>
          <a:bodyPr anchor="b"/>
          <a:lstStyle>
            <a:lvl1pPr algn="ctr">
              <a:defRPr sz="9600">
                <a:solidFill>
                  <a:srgbClr val="000000"/>
                </a:solidFill>
                <a:latin typeface="Gill Sans"/>
                <a:ea typeface="Gill Sans"/>
                <a:cs typeface="Gill Sans"/>
                <a:sym typeface="Gill Sans"/>
              </a:defRPr>
            </a:lvl1pPr>
          </a:lstStyle>
          <a:p>
            <a:pPr lvl="0">
              <a:defRPr sz="1800"/>
            </a:pPr>
            <a:r>
              <a:rPr sz="9600"/>
              <a:t>Title Text</a:t>
            </a:r>
          </a:p>
        </p:txBody>
      </p:sp>
      <p:sp>
        <p:nvSpPr>
          <p:cNvPr id="41" name="Shape 41"/>
          <p:cNvSpPr>
            <a:spLocks noGrp="1"/>
          </p:cNvSpPr>
          <p:nvPr>
            <p:ph type="body" idx="1"/>
          </p:nvPr>
        </p:nvSpPr>
        <p:spPr>
          <a:xfrm>
            <a:off x="1733550" y="6896100"/>
            <a:ext cx="12553950" cy="4629150"/>
          </a:xfrm>
          <a:prstGeom prst="rect">
            <a:avLst/>
          </a:prstGeom>
        </p:spPr>
        <p:txBody>
          <a:bodyPr/>
          <a:lstStyle>
            <a:lvl1pPr marL="0" indent="0" algn="ctr">
              <a:spcBef>
                <a:spcPts val="0"/>
              </a:spcBef>
              <a:buSzTx/>
              <a:buNone/>
              <a:defRPr sz="4400">
                <a:solidFill>
                  <a:srgbClr val="000000"/>
                </a:solidFill>
                <a:latin typeface="Gill Sans"/>
                <a:ea typeface="Gill Sans"/>
                <a:cs typeface="Gill Sans"/>
                <a:sym typeface="Gill Sans"/>
              </a:defRPr>
            </a:lvl1pPr>
            <a:lvl2pPr marL="0" indent="0" algn="ctr">
              <a:spcBef>
                <a:spcPts val="0"/>
              </a:spcBef>
              <a:buSzTx/>
              <a:buNone/>
              <a:defRPr sz="4400">
                <a:solidFill>
                  <a:srgbClr val="000000"/>
                </a:solidFill>
                <a:latin typeface="Gill Sans"/>
                <a:ea typeface="Gill Sans"/>
                <a:cs typeface="Gill Sans"/>
                <a:sym typeface="Gill Sans"/>
              </a:defRPr>
            </a:lvl2pPr>
            <a:lvl3pPr marL="0" indent="0" algn="ctr">
              <a:spcBef>
                <a:spcPts val="0"/>
              </a:spcBef>
              <a:buSzTx/>
              <a:buNone/>
              <a:defRPr sz="4400">
                <a:solidFill>
                  <a:srgbClr val="000000"/>
                </a:solidFill>
                <a:latin typeface="Gill Sans"/>
                <a:ea typeface="Gill Sans"/>
                <a:cs typeface="Gill Sans"/>
                <a:sym typeface="Gill Sans"/>
              </a:defRPr>
            </a:lvl3pPr>
            <a:lvl4pPr marL="0" indent="0" algn="ctr">
              <a:spcBef>
                <a:spcPts val="0"/>
              </a:spcBef>
              <a:buSzTx/>
              <a:buNone/>
              <a:defRPr sz="4400">
                <a:solidFill>
                  <a:srgbClr val="000000"/>
                </a:solidFill>
                <a:latin typeface="Gill Sans"/>
                <a:ea typeface="Gill Sans"/>
                <a:cs typeface="Gill Sans"/>
                <a:sym typeface="Gill Sans"/>
              </a:defRPr>
            </a:lvl4pPr>
            <a:lvl5pPr marL="0" indent="0" algn="ctr">
              <a:spcBef>
                <a:spcPts val="0"/>
              </a:spcBef>
              <a:buSzTx/>
              <a:buNone/>
              <a:defRPr sz="4400">
                <a:solidFill>
                  <a:srgbClr val="000000"/>
                </a:solidFill>
                <a:latin typeface="Gill Sans"/>
                <a:ea typeface="Gill Sans"/>
                <a:cs typeface="Gill Sans"/>
                <a:sym typeface="Gill Sans"/>
              </a:defRPr>
            </a:lvl5pPr>
          </a:lstStyle>
          <a:p>
            <a:pPr lvl="0">
              <a:defRPr sz="1800"/>
            </a:pPr>
            <a:r>
              <a:rPr sz="4400"/>
              <a:t>Body Level One</a:t>
            </a:r>
          </a:p>
          <a:p>
            <a:pPr lvl="1">
              <a:defRPr sz="1800"/>
            </a:pPr>
            <a:r>
              <a:rPr sz="4400"/>
              <a:t>Body Level Two</a:t>
            </a:r>
          </a:p>
          <a:p>
            <a:pPr lvl="2">
              <a:defRPr sz="1800"/>
            </a:pPr>
            <a:r>
              <a:rPr sz="4400"/>
              <a:t>Body Level Three</a:t>
            </a:r>
          </a:p>
          <a:p>
            <a:pPr lvl="3">
              <a:defRPr sz="1800"/>
            </a:pPr>
            <a:r>
              <a:rPr sz="4400"/>
              <a:t>Body Level Four</a:t>
            </a:r>
          </a:p>
          <a:p>
            <a:pPr lvl="4">
              <a:defRPr sz="1800"/>
            </a:pPr>
            <a:r>
              <a:rPr sz="4400"/>
              <a:t>Body Level Five</a:t>
            </a:r>
          </a:p>
        </p:txBody>
      </p:sp>
      <p:sp>
        <p:nvSpPr>
          <p:cNvPr id="42" name="Shape 42"/>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Vertical Reflection">
    <p:spTree>
      <p:nvGrpSpPr>
        <p:cNvPr id="1" name=""/>
        <p:cNvGrpSpPr/>
        <p:nvPr/>
      </p:nvGrpSpPr>
      <p:grpSpPr>
        <a:xfrm>
          <a:off x="0" y="0"/>
          <a:ext cx="0" cy="0"/>
          <a:chOff x="0" y="0"/>
          <a:chExt cx="0" cy="0"/>
        </a:xfrm>
      </p:grpSpPr>
      <p:sp>
        <p:nvSpPr>
          <p:cNvPr id="44" name="Shape 44"/>
          <p:cNvSpPr>
            <a:spLocks noGrp="1"/>
          </p:cNvSpPr>
          <p:nvPr>
            <p:ph type="title"/>
          </p:nvPr>
        </p:nvSpPr>
        <p:spPr>
          <a:xfrm>
            <a:off x="1733550" y="2152650"/>
            <a:ext cx="12553950" cy="4629150"/>
          </a:xfrm>
          <a:prstGeom prst="rect">
            <a:avLst/>
          </a:prstGeom>
        </p:spPr>
        <p:txBody>
          <a:bodyPr anchor="b"/>
          <a:lstStyle>
            <a:lvl1pPr algn="ctr">
              <a:defRPr sz="9600">
                <a:solidFill>
                  <a:srgbClr val="000000"/>
                </a:solidFill>
                <a:latin typeface="Gill Sans"/>
                <a:ea typeface="Gill Sans"/>
                <a:cs typeface="Gill Sans"/>
                <a:sym typeface="Gill Sans"/>
              </a:defRPr>
            </a:lvl1pPr>
          </a:lstStyle>
          <a:p>
            <a:pPr lvl="0">
              <a:defRPr sz="1800"/>
            </a:pPr>
            <a:r>
              <a:rPr sz="9600"/>
              <a:t>Title Text</a:t>
            </a:r>
          </a:p>
        </p:txBody>
      </p:sp>
      <p:sp>
        <p:nvSpPr>
          <p:cNvPr id="45" name="Shape 45"/>
          <p:cNvSpPr>
            <a:spLocks noGrp="1"/>
          </p:cNvSpPr>
          <p:nvPr>
            <p:ph type="body" idx="1"/>
          </p:nvPr>
        </p:nvSpPr>
        <p:spPr>
          <a:xfrm>
            <a:off x="1733550" y="6896100"/>
            <a:ext cx="12553950" cy="4629150"/>
          </a:xfrm>
          <a:prstGeom prst="rect">
            <a:avLst/>
          </a:prstGeom>
        </p:spPr>
        <p:txBody>
          <a:bodyPr/>
          <a:lstStyle>
            <a:lvl1pPr marL="0" indent="0" algn="ctr">
              <a:spcBef>
                <a:spcPts val="0"/>
              </a:spcBef>
              <a:buSzTx/>
              <a:buNone/>
              <a:defRPr sz="4400">
                <a:solidFill>
                  <a:srgbClr val="000000"/>
                </a:solidFill>
                <a:latin typeface="Gill Sans"/>
                <a:ea typeface="Gill Sans"/>
                <a:cs typeface="Gill Sans"/>
                <a:sym typeface="Gill Sans"/>
              </a:defRPr>
            </a:lvl1pPr>
            <a:lvl2pPr marL="0" indent="0" algn="ctr">
              <a:spcBef>
                <a:spcPts val="0"/>
              </a:spcBef>
              <a:buSzTx/>
              <a:buNone/>
              <a:defRPr sz="4400">
                <a:solidFill>
                  <a:srgbClr val="000000"/>
                </a:solidFill>
                <a:latin typeface="Gill Sans"/>
                <a:ea typeface="Gill Sans"/>
                <a:cs typeface="Gill Sans"/>
                <a:sym typeface="Gill Sans"/>
              </a:defRPr>
            </a:lvl2pPr>
            <a:lvl3pPr marL="0" indent="0" algn="ctr">
              <a:spcBef>
                <a:spcPts val="0"/>
              </a:spcBef>
              <a:buSzTx/>
              <a:buNone/>
              <a:defRPr sz="4400">
                <a:solidFill>
                  <a:srgbClr val="000000"/>
                </a:solidFill>
                <a:latin typeface="Gill Sans"/>
                <a:ea typeface="Gill Sans"/>
                <a:cs typeface="Gill Sans"/>
                <a:sym typeface="Gill Sans"/>
              </a:defRPr>
            </a:lvl3pPr>
            <a:lvl4pPr marL="0" indent="0" algn="ctr">
              <a:spcBef>
                <a:spcPts val="0"/>
              </a:spcBef>
              <a:buSzTx/>
              <a:buNone/>
              <a:defRPr sz="4400">
                <a:solidFill>
                  <a:srgbClr val="000000"/>
                </a:solidFill>
                <a:latin typeface="Gill Sans"/>
                <a:ea typeface="Gill Sans"/>
                <a:cs typeface="Gill Sans"/>
                <a:sym typeface="Gill Sans"/>
              </a:defRPr>
            </a:lvl4pPr>
            <a:lvl5pPr marL="0" indent="0" algn="ctr">
              <a:spcBef>
                <a:spcPts val="0"/>
              </a:spcBef>
              <a:buSzTx/>
              <a:buNone/>
              <a:defRPr sz="4400">
                <a:solidFill>
                  <a:srgbClr val="000000"/>
                </a:solidFill>
                <a:latin typeface="Gill Sans"/>
                <a:ea typeface="Gill Sans"/>
                <a:cs typeface="Gill Sans"/>
                <a:sym typeface="Gill Sans"/>
              </a:defRPr>
            </a:lvl5pPr>
          </a:lstStyle>
          <a:p>
            <a:pPr lvl="0">
              <a:defRPr sz="1800"/>
            </a:pPr>
            <a:r>
              <a:rPr sz="4400"/>
              <a:t>Body Level One</a:t>
            </a:r>
          </a:p>
          <a:p>
            <a:pPr lvl="1">
              <a:defRPr sz="1800"/>
            </a:pPr>
            <a:r>
              <a:rPr sz="4400"/>
              <a:t>Body Level Two</a:t>
            </a:r>
          </a:p>
          <a:p>
            <a:pPr lvl="2">
              <a:defRPr sz="1800"/>
            </a:pPr>
            <a:r>
              <a:rPr sz="4400"/>
              <a:t>Body Level Three</a:t>
            </a:r>
          </a:p>
          <a:p>
            <a:pPr lvl="3">
              <a:defRPr sz="1800"/>
            </a:pPr>
            <a:r>
              <a:rPr sz="4400"/>
              <a:t>Body Level Four</a:t>
            </a:r>
          </a:p>
          <a:p>
            <a:pPr lvl="4">
              <a:defRPr sz="1800"/>
            </a:pPr>
            <a:r>
              <a:rPr sz="4400"/>
              <a:t>Body Level Five</a:t>
            </a:r>
          </a:p>
        </p:txBody>
      </p:sp>
      <p:sp>
        <p:nvSpPr>
          <p:cNvPr id="46" name="Shape 46"/>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48" name="Shape 48"/>
          <p:cNvSpPr>
            <a:spLocks noGrp="1"/>
          </p:cNvSpPr>
          <p:nvPr>
            <p:ph type="title"/>
          </p:nvPr>
        </p:nvSpPr>
        <p:spPr>
          <a:xfrm>
            <a:off x="1733550" y="361950"/>
            <a:ext cx="20897850" cy="3448050"/>
          </a:xfrm>
          <a:prstGeom prst="rect">
            <a:avLst/>
          </a:prstGeom>
        </p:spPr>
        <p:txBody>
          <a:bodyPr lIns="76200" tIns="76200" rIns="76200" bIns="76200" anchor="ctr"/>
          <a:lstStyle>
            <a:lvl1pPr algn="ctr">
              <a:defRPr>
                <a:solidFill>
                  <a:srgbClr val="000000"/>
                </a:solidFill>
                <a:latin typeface="Gill Sans"/>
                <a:ea typeface="Gill Sans"/>
                <a:cs typeface="Gill Sans"/>
                <a:sym typeface="Gill Sans"/>
              </a:defRPr>
            </a:lvl1pPr>
          </a:lstStyle>
          <a:p>
            <a:pPr lvl="0">
              <a:defRPr sz="1800"/>
            </a:pPr>
            <a:r>
              <a:rPr sz="11400"/>
              <a:t>Title Text</a:t>
            </a:r>
          </a:p>
        </p:txBody>
      </p:sp>
      <p:sp>
        <p:nvSpPr>
          <p:cNvPr id="49" name="Shape 49"/>
          <p:cNvSpPr>
            <a:spLocks noGrp="1"/>
          </p:cNvSpPr>
          <p:nvPr>
            <p:ph type="body" idx="1"/>
          </p:nvPr>
        </p:nvSpPr>
        <p:spPr>
          <a:xfrm>
            <a:off x="1733550" y="3905250"/>
            <a:ext cx="10210800" cy="8553450"/>
          </a:xfrm>
          <a:prstGeom prst="rect">
            <a:avLst/>
          </a:prstGeom>
        </p:spPr>
        <p:txBody>
          <a:bodyPr lIns="76200" tIns="76200" rIns="76200" bIns="76200" anchor="ctr"/>
          <a:lstStyle>
            <a:lvl1pPr marL="920750" indent="-704850">
              <a:spcBef>
                <a:spcPts val="4600"/>
              </a:spcBef>
              <a:buSzPct val="171000"/>
              <a:defRPr sz="4200">
                <a:solidFill>
                  <a:srgbClr val="000000"/>
                </a:solidFill>
                <a:latin typeface="Gill Sans"/>
                <a:ea typeface="Gill Sans"/>
                <a:cs typeface="Gill Sans"/>
                <a:sym typeface="Gill Sans"/>
              </a:defRPr>
            </a:lvl1pPr>
            <a:lvl2pPr marL="1212850" indent="-704850">
              <a:spcBef>
                <a:spcPts val="4600"/>
              </a:spcBef>
              <a:buSzPct val="171000"/>
              <a:defRPr sz="4200">
                <a:solidFill>
                  <a:srgbClr val="000000"/>
                </a:solidFill>
                <a:latin typeface="Gill Sans"/>
                <a:ea typeface="Gill Sans"/>
                <a:cs typeface="Gill Sans"/>
                <a:sym typeface="Gill Sans"/>
              </a:defRPr>
            </a:lvl2pPr>
            <a:lvl3pPr marL="1504950" indent="-704850">
              <a:spcBef>
                <a:spcPts val="4600"/>
              </a:spcBef>
              <a:buSzPct val="171000"/>
              <a:defRPr sz="4200">
                <a:solidFill>
                  <a:srgbClr val="000000"/>
                </a:solidFill>
                <a:latin typeface="Gill Sans"/>
                <a:ea typeface="Gill Sans"/>
                <a:cs typeface="Gill Sans"/>
                <a:sym typeface="Gill Sans"/>
              </a:defRPr>
            </a:lvl3pPr>
            <a:lvl4pPr marL="1809750" indent="-704850">
              <a:spcBef>
                <a:spcPts val="4600"/>
              </a:spcBef>
              <a:buSzPct val="171000"/>
              <a:defRPr sz="4200">
                <a:solidFill>
                  <a:srgbClr val="000000"/>
                </a:solidFill>
                <a:latin typeface="Gill Sans"/>
                <a:ea typeface="Gill Sans"/>
                <a:cs typeface="Gill Sans"/>
                <a:sym typeface="Gill Sans"/>
              </a:defRPr>
            </a:lvl4pPr>
            <a:lvl5pPr marL="2101850" indent="-704850">
              <a:spcBef>
                <a:spcPts val="4600"/>
              </a:spcBef>
              <a:buSzPct val="171000"/>
              <a:defRPr sz="4200">
                <a:solidFill>
                  <a:srgbClr val="000000"/>
                </a:solidFill>
                <a:latin typeface="Gill Sans"/>
                <a:ea typeface="Gill Sans"/>
                <a:cs typeface="Gill Sans"/>
                <a:sym typeface="Gill Sans"/>
              </a:defRPr>
            </a:lvl5pP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
        <p:nvSpPr>
          <p:cNvPr id="50" name="Shape 50"/>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Title &amp; Bullets - Left">
    <p:spTree>
      <p:nvGrpSpPr>
        <p:cNvPr id="1" name=""/>
        <p:cNvGrpSpPr/>
        <p:nvPr/>
      </p:nvGrpSpPr>
      <p:grpSpPr>
        <a:xfrm>
          <a:off x="0" y="0"/>
          <a:ext cx="0" cy="0"/>
          <a:chOff x="0" y="0"/>
          <a:chExt cx="0" cy="0"/>
        </a:xfrm>
      </p:grpSpPr>
      <p:sp>
        <p:nvSpPr>
          <p:cNvPr id="52" name="Shape 52"/>
          <p:cNvSpPr>
            <a:spLocks noGrp="1"/>
          </p:cNvSpPr>
          <p:nvPr>
            <p:ph type="title"/>
          </p:nvPr>
        </p:nvSpPr>
        <p:spPr>
          <a:xfrm>
            <a:off x="1733550" y="361950"/>
            <a:ext cx="20897850" cy="3448050"/>
          </a:xfrm>
          <a:prstGeom prst="rect">
            <a:avLst/>
          </a:prstGeom>
        </p:spPr>
        <p:txBody>
          <a:bodyPr lIns="76200" tIns="76200" rIns="76200" bIns="76200" anchor="ctr"/>
          <a:lstStyle>
            <a:lvl1pPr algn="ctr">
              <a:defRPr>
                <a:solidFill>
                  <a:srgbClr val="000000"/>
                </a:solidFill>
                <a:latin typeface="Gill Sans"/>
                <a:ea typeface="Gill Sans"/>
                <a:cs typeface="Gill Sans"/>
                <a:sym typeface="Gill Sans"/>
              </a:defRPr>
            </a:lvl1pPr>
          </a:lstStyle>
          <a:p>
            <a:pPr lvl="0">
              <a:defRPr sz="1800"/>
            </a:pPr>
            <a:r>
              <a:rPr sz="11400"/>
              <a:t>Title Text</a:t>
            </a:r>
          </a:p>
        </p:txBody>
      </p:sp>
      <p:sp>
        <p:nvSpPr>
          <p:cNvPr id="53" name="Shape 53"/>
          <p:cNvSpPr>
            <a:spLocks noGrp="1"/>
          </p:cNvSpPr>
          <p:nvPr>
            <p:ph type="body" idx="1"/>
          </p:nvPr>
        </p:nvSpPr>
        <p:spPr>
          <a:xfrm>
            <a:off x="1733550" y="3905250"/>
            <a:ext cx="10210800" cy="8553450"/>
          </a:xfrm>
          <a:prstGeom prst="rect">
            <a:avLst/>
          </a:prstGeom>
        </p:spPr>
        <p:txBody>
          <a:bodyPr lIns="76200" tIns="76200" rIns="76200" bIns="76200" anchor="ctr"/>
          <a:lstStyle>
            <a:lvl1pPr marL="920750" indent="-704850">
              <a:spcBef>
                <a:spcPts val="4600"/>
              </a:spcBef>
              <a:buSzPct val="171000"/>
              <a:defRPr sz="4200">
                <a:solidFill>
                  <a:srgbClr val="000000"/>
                </a:solidFill>
                <a:latin typeface="Gill Sans"/>
                <a:ea typeface="Gill Sans"/>
                <a:cs typeface="Gill Sans"/>
                <a:sym typeface="Gill Sans"/>
              </a:defRPr>
            </a:lvl1pPr>
            <a:lvl2pPr marL="1212850" indent="-704850">
              <a:spcBef>
                <a:spcPts val="4600"/>
              </a:spcBef>
              <a:buSzPct val="171000"/>
              <a:defRPr sz="4200">
                <a:solidFill>
                  <a:srgbClr val="000000"/>
                </a:solidFill>
                <a:latin typeface="Gill Sans"/>
                <a:ea typeface="Gill Sans"/>
                <a:cs typeface="Gill Sans"/>
                <a:sym typeface="Gill Sans"/>
              </a:defRPr>
            </a:lvl2pPr>
            <a:lvl3pPr marL="1504950" indent="-704850">
              <a:spcBef>
                <a:spcPts val="4600"/>
              </a:spcBef>
              <a:buSzPct val="171000"/>
              <a:defRPr sz="4200">
                <a:solidFill>
                  <a:srgbClr val="000000"/>
                </a:solidFill>
                <a:latin typeface="Gill Sans"/>
                <a:ea typeface="Gill Sans"/>
                <a:cs typeface="Gill Sans"/>
                <a:sym typeface="Gill Sans"/>
              </a:defRPr>
            </a:lvl3pPr>
            <a:lvl4pPr marL="1809750" indent="-704850">
              <a:spcBef>
                <a:spcPts val="4600"/>
              </a:spcBef>
              <a:buSzPct val="171000"/>
              <a:defRPr sz="4200">
                <a:solidFill>
                  <a:srgbClr val="000000"/>
                </a:solidFill>
                <a:latin typeface="Gill Sans"/>
                <a:ea typeface="Gill Sans"/>
                <a:cs typeface="Gill Sans"/>
                <a:sym typeface="Gill Sans"/>
              </a:defRPr>
            </a:lvl4pPr>
            <a:lvl5pPr marL="2101850" indent="-704850">
              <a:spcBef>
                <a:spcPts val="4600"/>
              </a:spcBef>
              <a:buSzPct val="171000"/>
              <a:defRPr sz="4200">
                <a:solidFill>
                  <a:srgbClr val="000000"/>
                </a:solidFill>
                <a:latin typeface="Gill Sans"/>
                <a:ea typeface="Gill Sans"/>
                <a:cs typeface="Gill Sans"/>
                <a:sym typeface="Gill Sans"/>
              </a:defRPr>
            </a:lvl5pP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
        <p:nvSpPr>
          <p:cNvPr id="54" name="Shape 54"/>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Title &amp; Bullets - Right">
    <p:spTree>
      <p:nvGrpSpPr>
        <p:cNvPr id="1" name=""/>
        <p:cNvGrpSpPr/>
        <p:nvPr/>
      </p:nvGrpSpPr>
      <p:grpSpPr>
        <a:xfrm>
          <a:off x="0" y="0"/>
          <a:ext cx="0" cy="0"/>
          <a:chOff x="0" y="0"/>
          <a:chExt cx="0" cy="0"/>
        </a:xfrm>
      </p:grpSpPr>
      <p:sp>
        <p:nvSpPr>
          <p:cNvPr id="56" name="Shape 56"/>
          <p:cNvSpPr>
            <a:spLocks noGrp="1"/>
          </p:cNvSpPr>
          <p:nvPr>
            <p:ph type="title"/>
          </p:nvPr>
        </p:nvSpPr>
        <p:spPr>
          <a:xfrm>
            <a:off x="1733550" y="361950"/>
            <a:ext cx="20897850" cy="3448050"/>
          </a:xfrm>
          <a:prstGeom prst="rect">
            <a:avLst/>
          </a:prstGeom>
        </p:spPr>
        <p:txBody>
          <a:bodyPr lIns="76200" tIns="76200" rIns="76200" bIns="76200" anchor="ctr"/>
          <a:lstStyle>
            <a:lvl1pPr algn="ctr">
              <a:defRPr>
                <a:solidFill>
                  <a:srgbClr val="000000"/>
                </a:solidFill>
                <a:latin typeface="Gill Sans"/>
                <a:ea typeface="Gill Sans"/>
                <a:cs typeface="Gill Sans"/>
                <a:sym typeface="Gill Sans"/>
              </a:defRPr>
            </a:lvl1pPr>
          </a:lstStyle>
          <a:p>
            <a:pPr lvl="0">
              <a:defRPr sz="1800"/>
            </a:pPr>
            <a:r>
              <a:rPr sz="11400"/>
              <a:t>Title Text</a:t>
            </a:r>
          </a:p>
        </p:txBody>
      </p:sp>
      <p:sp>
        <p:nvSpPr>
          <p:cNvPr id="57" name="Shape 57"/>
          <p:cNvSpPr>
            <a:spLocks noGrp="1"/>
          </p:cNvSpPr>
          <p:nvPr>
            <p:ph type="body" idx="1"/>
          </p:nvPr>
        </p:nvSpPr>
        <p:spPr>
          <a:xfrm>
            <a:off x="13277850" y="3905250"/>
            <a:ext cx="9353550" cy="8553450"/>
          </a:xfrm>
          <a:prstGeom prst="rect">
            <a:avLst/>
          </a:prstGeom>
        </p:spPr>
        <p:txBody>
          <a:bodyPr lIns="76200" tIns="76200" rIns="76200" bIns="76200" anchor="ctr"/>
          <a:lstStyle>
            <a:lvl1pPr marL="920750" indent="-704850">
              <a:spcBef>
                <a:spcPts val="4600"/>
              </a:spcBef>
              <a:buSzPct val="171000"/>
              <a:defRPr sz="4200">
                <a:solidFill>
                  <a:srgbClr val="000000"/>
                </a:solidFill>
                <a:latin typeface="Gill Sans"/>
                <a:ea typeface="Gill Sans"/>
                <a:cs typeface="Gill Sans"/>
                <a:sym typeface="Gill Sans"/>
              </a:defRPr>
            </a:lvl1pPr>
            <a:lvl2pPr marL="1212850" indent="-704850">
              <a:spcBef>
                <a:spcPts val="4600"/>
              </a:spcBef>
              <a:buSzPct val="171000"/>
              <a:defRPr sz="4200">
                <a:solidFill>
                  <a:srgbClr val="000000"/>
                </a:solidFill>
                <a:latin typeface="Gill Sans"/>
                <a:ea typeface="Gill Sans"/>
                <a:cs typeface="Gill Sans"/>
                <a:sym typeface="Gill Sans"/>
              </a:defRPr>
            </a:lvl2pPr>
            <a:lvl3pPr marL="1504950" indent="-704850">
              <a:spcBef>
                <a:spcPts val="4600"/>
              </a:spcBef>
              <a:buSzPct val="171000"/>
              <a:defRPr sz="4200">
                <a:solidFill>
                  <a:srgbClr val="000000"/>
                </a:solidFill>
                <a:latin typeface="Gill Sans"/>
                <a:ea typeface="Gill Sans"/>
                <a:cs typeface="Gill Sans"/>
                <a:sym typeface="Gill Sans"/>
              </a:defRPr>
            </a:lvl3pPr>
            <a:lvl4pPr marL="1809750" indent="-704850">
              <a:spcBef>
                <a:spcPts val="4600"/>
              </a:spcBef>
              <a:buSzPct val="171000"/>
              <a:defRPr sz="4200">
                <a:solidFill>
                  <a:srgbClr val="000000"/>
                </a:solidFill>
                <a:latin typeface="Gill Sans"/>
                <a:ea typeface="Gill Sans"/>
                <a:cs typeface="Gill Sans"/>
                <a:sym typeface="Gill Sans"/>
              </a:defRPr>
            </a:lvl4pPr>
            <a:lvl5pPr marL="2101850" indent="-704850">
              <a:spcBef>
                <a:spcPts val="4600"/>
              </a:spcBef>
              <a:buSzPct val="171000"/>
              <a:defRPr sz="4200">
                <a:solidFill>
                  <a:srgbClr val="000000"/>
                </a:solidFill>
                <a:latin typeface="Gill Sans"/>
                <a:ea typeface="Gill Sans"/>
                <a:cs typeface="Gill Sans"/>
                <a:sym typeface="Gill Sans"/>
              </a:defRPr>
            </a:lvl5pPr>
          </a:lstStyle>
          <a:p>
            <a:pPr lvl="0">
              <a:defRPr sz="1800"/>
            </a:pPr>
            <a:r>
              <a:rPr sz="4200"/>
              <a:t>Body Level One</a:t>
            </a:r>
          </a:p>
          <a:p>
            <a:pPr lvl="1">
              <a:defRPr sz="1800"/>
            </a:pPr>
            <a:r>
              <a:rPr sz="4200"/>
              <a:t>Body Level Two</a:t>
            </a:r>
          </a:p>
          <a:p>
            <a:pPr lvl="2">
              <a:defRPr sz="1800"/>
            </a:pPr>
            <a:r>
              <a:rPr sz="4200"/>
              <a:t>Body Level Three</a:t>
            </a:r>
          </a:p>
          <a:p>
            <a:pPr lvl="3">
              <a:defRPr sz="1800"/>
            </a:pPr>
            <a:r>
              <a:rPr sz="4200"/>
              <a:t>Body Level Four</a:t>
            </a:r>
          </a:p>
          <a:p>
            <a:pPr lvl="4">
              <a:defRPr sz="1800"/>
            </a:pPr>
            <a:r>
              <a:rPr sz="4200"/>
              <a:t>Body Level Five</a:t>
            </a:r>
          </a:p>
        </p:txBody>
      </p:sp>
      <p:sp>
        <p:nvSpPr>
          <p:cNvPr id="58" name="Shape 58"/>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2" name="Shape 12"/>
          <p:cNvSpPr>
            <a:spLocks noGrp="1"/>
          </p:cNvSpPr>
          <p:nvPr>
            <p:ph type="title"/>
          </p:nvPr>
        </p:nvSpPr>
        <p:spPr>
          <a:prstGeom prst="rect">
            <a:avLst/>
          </a:prstGeom>
        </p:spPr>
        <p:txBody>
          <a:bodyPr/>
          <a:lstStyle/>
          <a:p>
            <a:pPr lvl="0">
              <a:defRPr sz="1800">
                <a:solidFill>
                  <a:srgbClr val="000000"/>
                </a:solidFill>
              </a:defRPr>
            </a:pPr>
            <a:r>
              <a:rPr sz="11400">
                <a:solidFill>
                  <a:srgbClr val="3379A4"/>
                </a:solidFill>
              </a:rPr>
              <a:t>Title Text</a:t>
            </a:r>
          </a:p>
        </p:txBody>
      </p:sp>
      <p:sp>
        <p:nvSpPr>
          <p:cNvPr id="13" name="Shape 13"/>
          <p:cNvSpPr>
            <a:spLocks noGrp="1"/>
          </p:cNvSpPr>
          <p:nvPr>
            <p:ph type="body" idx="1"/>
          </p:nvPr>
        </p:nvSpPr>
        <p:spPr>
          <a:prstGeom prst="rect">
            <a:avLst/>
          </a:prstGeom>
        </p:spPr>
        <p:txBody>
          <a:bodyPr/>
          <a:lstStyle>
            <a:lvl2pPr marL="946150" indent="-628650">
              <a:buFont typeface="Lucida Grande"/>
              <a:buChar char="‣"/>
            </a:lvl2pPr>
            <a:lvl3pPr marL="1250950" indent="-628650">
              <a:buChar char="-"/>
            </a:lvl3pPr>
            <a:lvl4pPr marL="1555750" indent="-628650"/>
            <a:lvl5pPr marL="1873250" indent="-628650">
              <a:buFont typeface="Lucida Grande"/>
              <a:buChar char="‣"/>
            </a:lvl5pPr>
          </a:lstStyle>
          <a:p>
            <a:pPr lvl="0">
              <a:defRPr sz="1800">
                <a:solidFill>
                  <a:srgbClr val="000000"/>
                </a:solidFill>
              </a:defRPr>
            </a:pPr>
            <a:r>
              <a:rPr sz="5800">
                <a:solidFill>
                  <a:srgbClr val="3379A4"/>
                </a:solidFill>
              </a:rPr>
              <a:t>Body Level One</a:t>
            </a:r>
          </a:p>
          <a:p>
            <a:pPr lvl="1">
              <a:defRPr sz="1800">
                <a:solidFill>
                  <a:srgbClr val="000000"/>
                </a:solidFill>
              </a:defRPr>
            </a:pPr>
            <a:r>
              <a:rPr sz="5800">
                <a:solidFill>
                  <a:srgbClr val="3379A4"/>
                </a:solidFill>
              </a:rPr>
              <a:t>Body Level Two</a:t>
            </a:r>
          </a:p>
          <a:p>
            <a:pPr lvl="2">
              <a:defRPr sz="1800">
                <a:solidFill>
                  <a:srgbClr val="000000"/>
                </a:solidFill>
              </a:defRPr>
            </a:pPr>
            <a:r>
              <a:rPr sz="5800">
                <a:solidFill>
                  <a:srgbClr val="3379A4"/>
                </a:solidFill>
              </a:rPr>
              <a:t>Body Level Three</a:t>
            </a:r>
          </a:p>
          <a:p>
            <a:pPr lvl="3">
              <a:defRPr sz="1800">
                <a:solidFill>
                  <a:srgbClr val="000000"/>
                </a:solidFill>
              </a:defRPr>
            </a:pPr>
            <a:r>
              <a:rPr sz="5800">
                <a:solidFill>
                  <a:srgbClr val="3379A4"/>
                </a:solidFill>
              </a:rPr>
              <a:t>Body Level Four</a:t>
            </a:r>
          </a:p>
          <a:p>
            <a:pPr lvl="4">
              <a:defRPr sz="1800">
                <a:solidFill>
                  <a:srgbClr val="000000"/>
                </a:solidFill>
              </a:defRPr>
            </a:pPr>
            <a:r>
              <a:rPr sz="5800">
                <a:solidFill>
                  <a:srgbClr val="3379A4"/>
                </a:solidFill>
              </a:rPr>
              <a:t>Body Level Five</a:t>
            </a:r>
          </a:p>
        </p:txBody>
      </p:sp>
      <p:sp>
        <p:nvSpPr>
          <p:cNvPr id="14" name="Shape 14"/>
          <p:cNvSpPr>
            <a:spLocks noGrp="1"/>
          </p:cNvSpPr>
          <p:nvPr>
            <p:ph type="sldNum" sz="quarter" idx="2"/>
          </p:nvPr>
        </p:nvSpPr>
        <p:spPr>
          <a:prstGeom prst="rect">
            <a:avLst/>
          </a:prstGeom>
        </p:spPr>
        <p:txBody>
          <a:bodyPr/>
          <a:lstStyle/>
          <a:p>
            <a:pPr lvl="0"/>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mp; Bullets - 2 Column">
    <p:spTree>
      <p:nvGrpSpPr>
        <p:cNvPr id="1" name=""/>
        <p:cNvGrpSpPr/>
        <p:nvPr/>
      </p:nvGrpSpPr>
      <p:grpSpPr>
        <a:xfrm>
          <a:off x="0" y="0"/>
          <a:ext cx="0" cy="0"/>
          <a:chOff x="0" y="0"/>
          <a:chExt cx="0" cy="0"/>
        </a:xfrm>
      </p:grpSpPr>
      <p:sp>
        <p:nvSpPr>
          <p:cNvPr id="16" name="Shape 16"/>
          <p:cNvSpPr/>
          <p:nvPr/>
        </p:nvSpPr>
        <p:spPr>
          <a:xfrm flipV="1">
            <a:off x="627087" y="3924072"/>
            <a:ext cx="22712228" cy="675"/>
          </a:xfrm>
          <a:prstGeom prst="line">
            <a:avLst/>
          </a:prstGeom>
          <a:ln w="12700">
            <a:solidFill/>
            <a:miter lim="400000"/>
          </a:ln>
        </p:spPr>
        <p:txBody>
          <a:bodyPr lIns="0" tIns="0" rIns="0" bIns="0" anchor="ctr"/>
          <a:lstStyle/>
          <a:p>
            <a:pPr lvl="0" algn="l" defTabSz="457200">
              <a:defRPr sz="1800">
                <a:latin typeface="Helvetica"/>
                <a:ea typeface="Helvetica"/>
                <a:cs typeface="Helvetica"/>
                <a:sym typeface="Helvetica"/>
              </a:defRPr>
            </a:pPr>
            <a:endParaRPr/>
          </a:p>
        </p:txBody>
      </p:sp>
      <p:sp>
        <p:nvSpPr>
          <p:cNvPr id="17" name="Shape 17"/>
          <p:cNvSpPr/>
          <p:nvPr/>
        </p:nvSpPr>
        <p:spPr>
          <a:xfrm flipV="1">
            <a:off x="628650" y="12687093"/>
            <a:ext cx="22669161" cy="637"/>
          </a:xfrm>
          <a:prstGeom prst="line">
            <a:avLst/>
          </a:prstGeom>
          <a:ln w="12700">
            <a:solidFill/>
            <a:miter lim="400000"/>
          </a:ln>
        </p:spPr>
        <p:txBody>
          <a:bodyPr lIns="0" tIns="0" rIns="0" bIns="0" anchor="ctr"/>
          <a:lstStyle/>
          <a:p>
            <a:pPr lvl="0" algn="l" defTabSz="457200">
              <a:defRPr sz="1800">
                <a:latin typeface="Helvetica"/>
                <a:ea typeface="Helvetica"/>
                <a:cs typeface="Helvetica"/>
                <a:sym typeface="Helvetica"/>
              </a:defRPr>
            </a:pPr>
            <a:endParaRPr/>
          </a:p>
        </p:txBody>
      </p:sp>
      <p:sp>
        <p:nvSpPr>
          <p:cNvPr id="18" name="Shape 18"/>
          <p:cNvSpPr/>
          <p:nvPr/>
        </p:nvSpPr>
        <p:spPr>
          <a:xfrm>
            <a:off x="624650" y="12696825"/>
            <a:ext cx="10877551" cy="952500"/>
          </a:xfrm>
          <a:prstGeom prst="rect">
            <a:avLst/>
          </a:prstGeom>
          <a:ln w="12700">
            <a:miter lim="400000"/>
          </a:ln>
          <a:extLst>
            <a:ext uri="{C572A759-6A51-4108-AA02-DFA0A04FC94B}">
              <ma14:wrappingTextBoxFlag xmlns:ma14="http://schemas.microsoft.com/office/mac/drawingml/2011/main" xmlns="" val="1"/>
            </a:ext>
          </a:extLst>
        </p:spPr>
        <p:txBody>
          <a:bodyPr lIns="76200" tIns="76200" rIns="76200" bIns="76200" anchor="ctr">
            <a:spAutoFit/>
          </a:bodyPr>
          <a:lstStyle/>
          <a:p>
            <a:pPr lvl="0" algn="l">
              <a:defRPr sz="1800"/>
            </a:pPr>
            <a:r>
              <a:rPr sz="2600" i="1" dirty="0">
                <a:latin typeface="Myriad Pro"/>
                <a:ea typeface="Myriad Pro"/>
                <a:cs typeface="Myriad Pro"/>
                <a:sym typeface="Myriad Pro"/>
              </a:rPr>
              <a:t>UFC - Universidade Federal do Ceará</a:t>
            </a:r>
          </a:p>
          <a:p>
            <a:pPr lvl="0" algn="l">
              <a:defRPr sz="1800"/>
            </a:pPr>
            <a:r>
              <a:rPr sz="2600" i="1" dirty="0">
                <a:latin typeface="Myriad Pro"/>
                <a:ea typeface="Myriad Pro"/>
                <a:cs typeface="Myriad Pro"/>
                <a:sym typeface="Myriad Pro"/>
              </a:rPr>
              <a:t>Computação Gráfica II - </a:t>
            </a:r>
            <a:r>
              <a:rPr sz="2600" i="1" dirty="0" err="1">
                <a:latin typeface="Myriad Pro"/>
                <a:ea typeface="Myriad Pro"/>
                <a:cs typeface="Myriad Pro"/>
                <a:sym typeface="Myriad Pro"/>
              </a:rPr>
              <a:t>Professora</a:t>
            </a:r>
            <a:r>
              <a:rPr sz="2600" i="1" dirty="0">
                <a:latin typeface="Myriad Pro"/>
                <a:ea typeface="Myriad Pro"/>
                <a:cs typeface="Myriad Pro"/>
                <a:sym typeface="Myriad Pro"/>
              </a:rPr>
              <a:t> Emanuele Santos - </a:t>
            </a:r>
            <a:r>
              <a:rPr sz="2600" i="1" dirty="0" err="1">
                <a:latin typeface="Myriad Pro"/>
                <a:ea typeface="Myriad Pro"/>
                <a:cs typeface="Myriad Pro"/>
                <a:sym typeface="Myriad Pro"/>
              </a:rPr>
              <a:t>Período</a:t>
            </a:r>
            <a:r>
              <a:rPr sz="2600" i="1" dirty="0">
                <a:latin typeface="Myriad Pro"/>
                <a:ea typeface="Myriad Pro"/>
                <a:cs typeface="Myriad Pro"/>
                <a:sym typeface="Myriad Pro"/>
              </a:rPr>
              <a:t> 2013.1</a:t>
            </a:r>
          </a:p>
        </p:txBody>
      </p:sp>
      <p:sp>
        <p:nvSpPr>
          <p:cNvPr id="19" name="Shape 19"/>
          <p:cNvSpPr>
            <a:spLocks noGrp="1"/>
          </p:cNvSpPr>
          <p:nvPr>
            <p:ph type="title"/>
          </p:nvPr>
        </p:nvSpPr>
        <p:spPr>
          <a:xfrm>
            <a:off x="647700" y="361950"/>
            <a:ext cx="22669500" cy="3448050"/>
          </a:xfrm>
          <a:prstGeom prst="rect">
            <a:avLst/>
          </a:prstGeom>
        </p:spPr>
        <p:txBody>
          <a:bodyPr anchor="b"/>
          <a:lstStyle>
            <a:lvl1pPr>
              <a:defRPr>
                <a:solidFill>
                  <a:srgbClr val="000000"/>
                </a:solidFill>
              </a:defRPr>
            </a:lvl1pPr>
          </a:lstStyle>
          <a:p>
            <a:pPr lvl="0">
              <a:defRPr sz="1800"/>
            </a:pPr>
            <a:r>
              <a:rPr sz="11400"/>
              <a:t>Title Text</a:t>
            </a:r>
          </a:p>
        </p:txBody>
      </p:sp>
      <p:sp>
        <p:nvSpPr>
          <p:cNvPr id="20" name="Shape 20"/>
          <p:cNvSpPr>
            <a:spLocks noGrp="1"/>
          </p:cNvSpPr>
          <p:nvPr>
            <p:ph type="body" idx="1"/>
          </p:nvPr>
        </p:nvSpPr>
        <p:spPr>
          <a:xfrm>
            <a:off x="647700" y="4000500"/>
            <a:ext cx="22669500" cy="8553450"/>
          </a:xfrm>
          <a:prstGeom prst="rect">
            <a:avLst/>
          </a:prstGeom>
        </p:spPr>
        <p:txBody>
          <a:bodyPr numCol="2" spcCol="1133475"/>
          <a:lstStyle>
            <a:lvl1pPr marL="520700" indent="-495300">
              <a:spcBef>
                <a:spcPts val="800"/>
              </a:spcBef>
              <a:defRPr sz="4800">
                <a:solidFill>
                  <a:srgbClr val="000000"/>
                </a:solidFill>
                <a:latin typeface="Marcellus"/>
                <a:ea typeface="Marcellus"/>
                <a:cs typeface="Marcellus"/>
                <a:sym typeface="Marcellus"/>
              </a:defRPr>
            </a:lvl1pPr>
            <a:lvl2pPr marL="812800" indent="-495300">
              <a:spcBef>
                <a:spcPts val="800"/>
              </a:spcBef>
              <a:buSzPct val="100000"/>
              <a:buFont typeface="Lucida Grande"/>
              <a:buChar char="‣"/>
              <a:defRPr sz="4800">
                <a:solidFill>
                  <a:srgbClr val="000000"/>
                </a:solidFill>
                <a:latin typeface="Marcellus"/>
                <a:ea typeface="Marcellus"/>
                <a:cs typeface="Marcellus"/>
                <a:sym typeface="Marcellus"/>
              </a:defRPr>
            </a:lvl2pPr>
            <a:lvl3pPr marL="1117600" indent="-495300">
              <a:spcBef>
                <a:spcPts val="800"/>
              </a:spcBef>
              <a:buChar char="-"/>
              <a:defRPr sz="4800">
                <a:solidFill>
                  <a:srgbClr val="000000"/>
                </a:solidFill>
                <a:latin typeface="Marcellus"/>
                <a:ea typeface="Marcellus"/>
                <a:cs typeface="Marcellus"/>
                <a:sym typeface="Marcellus"/>
              </a:defRPr>
            </a:lvl3pPr>
            <a:lvl4pPr marL="1422400" indent="-495300">
              <a:spcBef>
                <a:spcPts val="800"/>
              </a:spcBef>
              <a:defRPr sz="4800">
                <a:solidFill>
                  <a:srgbClr val="000000"/>
                </a:solidFill>
                <a:latin typeface="Marcellus"/>
                <a:ea typeface="Marcellus"/>
                <a:cs typeface="Marcellus"/>
                <a:sym typeface="Marcellus"/>
              </a:defRPr>
            </a:lvl4pPr>
            <a:lvl5pPr marL="1739900" indent="-495300">
              <a:spcBef>
                <a:spcPts val="800"/>
              </a:spcBef>
              <a:buSzPct val="100000"/>
              <a:buFont typeface="Lucida Grande"/>
              <a:buChar char="‣"/>
              <a:defRPr sz="4800">
                <a:solidFill>
                  <a:srgbClr val="000000"/>
                </a:solidFill>
                <a:latin typeface="Marcellus"/>
                <a:ea typeface="Marcellus"/>
                <a:cs typeface="Marcellus"/>
                <a:sym typeface="Marcellus"/>
              </a:defRPr>
            </a:lvl5pPr>
          </a:lstStyle>
          <a:p>
            <a:pPr lvl="0">
              <a:defRPr sz="1800"/>
            </a:pPr>
            <a:r>
              <a:rPr sz="4800"/>
              <a:t>Body Level One</a:t>
            </a:r>
          </a:p>
          <a:p>
            <a:pPr lvl="1">
              <a:defRPr sz="1800"/>
            </a:pPr>
            <a:r>
              <a:rPr sz="4800"/>
              <a:t>Body Level Two</a:t>
            </a:r>
          </a:p>
          <a:p>
            <a:pPr lvl="2">
              <a:defRPr sz="1800"/>
            </a:pPr>
            <a:r>
              <a:rPr sz="4800"/>
              <a:t>Body Level Three</a:t>
            </a:r>
          </a:p>
          <a:p>
            <a:pPr lvl="3">
              <a:defRPr sz="1800"/>
            </a:pPr>
            <a:r>
              <a:rPr sz="4800"/>
              <a:t>Body Level Four</a:t>
            </a:r>
          </a:p>
          <a:p>
            <a:pPr lvl="4">
              <a:defRPr sz="1800"/>
            </a:pPr>
            <a:r>
              <a:rPr sz="4800"/>
              <a:t>Body Level Five</a:t>
            </a:r>
          </a:p>
        </p:txBody>
      </p:sp>
      <p:sp>
        <p:nvSpPr>
          <p:cNvPr id="21" name="Shape 21"/>
          <p:cNvSpPr>
            <a:spLocks noGrp="1"/>
          </p:cNvSpPr>
          <p:nvPr>
            <p:ph type="sldNum" sz="quarter" idx="2"/>
          </p:nvPr>
        </p:nvSpPr>
        <p:spPr>
          <a:xfrm>
            <a:off x="22862055" y="12915900"/>
            <a:ext cx="503887" cy="492760"/>
          </a:xfrm>
          <a:prstGeom prst="rect">
            <a:avLst/>
          </a:prstGeom>
        </p:spPr>
        <p:txBody>
          <a:bodyPr/>
          <a:lstStyle>
            <a:lvl1pPr>
              <a:defRPr>
                <a:solidFill>
                  <a:srgbClr val="000000"/>
                </a:solidFill>
              </a:defRPr>
            </a:lvl1pPr>
          </a:lstStyle>
          <a:p>
            <a:pPr lvl="0"/>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Bullets">
    <p:spTree>
      <p:nvGrpSpPr>
        <p:cNvPr id="1" name=""/>
        <p:cNvGrpSpPr/>
        <p:nvPr/>
      </p:nvGrpSpPr>
      <p:grpSpPr>
        <a:xfrm>
          <a:off x="0" y="0"/>
          <a:ext cx="0" cy="0"/>
          <a:chOff x="0" y="0"/>
          <a:chExt cx="0" cy="0"/>
        </a:xfrm>
      </p:grpSpPr>
      <p:sp>
        <p:nvSpPr>
          <p:cNvPr id="23" name="Shape 23"/>
          <p:cNvSpPr>
            <a:spLocks noGrp="1"/>
          </p:cNvSpPr>
          <p:nvPr>
            <p:ph type="body" idx="1"/>
          </p:nvPr>
        </p:nvSpPr>
        <p:spPr>
          <a:xfrm>
            <a:off x="1733550" y="1771650"/>
            <a:ext cx="20897850" cy="10153650"/>
          </a:xfrm>
          <a:prstGeom prst="rect">
            <a:avLst/>
          </a:prstGeom>
        </p:spPr>
        <p:txBody>
          <a:bodyPr lIns="76200" tIns="76200" rIns="76200" bIns="76200" anchor="ctr"/>
          <a:lstStyle>
            <a:lvl1pPr marL="1016000" indent="-800100">
              <a:spcBef>
                <a:spcPts val="4900"/>
              </a:spcBef>
              <a:buSzPct val="171000"/>
              <a:defRPr sz="5400">
                <a:solidFill>
                  <a:srgbClr val="000000"/>
                </a:solidFill>
                <a:latin typeface="Gill Sans"/>
                <a:ea typeface="Gill Sans"/>
                <a:cs typeface="Gill Sans"/>
                <a:sym typeface="Gill Sans"/>
              </a:defRPr>
            </a:lvl1pPr>
            <a:lvl2pPr marL="1308100" indent="-800100">
              <a:spcBef>
                <a:spcPts val="4900"/>
              </a:spcBef>
              <a:buSzPct val="171000"/>
              <a:defRPr sz="5400">
                <a:solidFill>
                  <a:srgbClr val="000000"/>
                </a:solidFill>
                <a:latin typeface="Gill Sans"/>
                <a:ea typeface="Gill Sans"/>
                <a:cs typeface="Gill Sans"/>
                <a:sym typeface="Gill Sans"/>
              </a:defRPr>
            </a:lvl2pPr>
            <a:lvl3pPr marL="1600200" indent="-800100">
              <a:spcBef>
                <a:spcPts val="4900"/>
              </a:spcBef>
              <a:buSzPct val="171000"/>
              <a:defRPr sz="5400">
                <a:solidFill>
                  <a:srgbClr val="000000"/>
                </a:solidFill>
                <a:latin typeface="Gill Sans"/>
                <a:ea typeface="Gill Sans"/>
                <a:cs typeface="Gill Sans"/>
                <a:sym typeface="Gill Sans"/>
              </a:defRPr>
            </a:lvl3pPr>
            <a:lvl4pPr marL="1905000" indent="-800100">
              <a:spcBef>
                <a:spcPts val="4900"/>
              </a:spcBef>
              <a:buSzPct val="171000"/>
              <a:defRPr sz="5400">
                <a:solidFill>
                  <a:srgbClr val="000000"/>
                </a:solidFill>
                <a:latin typeface="Gill Sans"/>
                <a:ea typeface="Gill Sans"/>
                <a:cs typeface="Gill Sans"/>
                <a:sym typeface="Gill Sans"/>
              </a:defRPr>
            </a:lvl4pPr>
            <a:lvl5pPr marL="2197100" indent="-800100">
              <a:spcBef>
                <a:spcPts val="4900"/>
              </a:spcBef>
              <a:buSzPct val="171000"/>
              <a:defRPr sz="5400">
                <a:solidFill>
                  <a:srgbClr val="000000"/>
                </a:solidFill>
                <a:latin typeface="Gill Sans"/>
                <a:ea typeface="Gill Sans"/>
                <a:cs typeface="Gill Sans"/>
                <a:sym typeface="Gill Sans"/>
              </a:defRPr>
            </a:lvl5pPr>
          </a:lstStyle>
          <a:p>
            <a:pPr lvl="0">
              <a:defRPr sz="1800"/>
            </a:pPr>
            <a:r>
              <a:rPr sz="5400"/>
              <a:t>Body Level One</a:t>
            </a:r>
          </a:p>
          <a:p>
            <a:pPr lvl="1">
              <a:defRPr sz="1800"/>
            </a:pPr>
            <a:r>
              <a:rPr sz="5400"/>
              <a:t>Body Level Two</a:t>
            </a:r>
          </a:p>
          <a:p>
            <a:pPr lvl="2">
              <a:defRPr sz="1800"/>
            </a:pPr>
            <a:r>
              <a:rPr sz="5400"/>
              <a:t>Body Level Three</a:t>
            </a:r>
          </a:p>
          <a:p>
            <a:pPr lvl="3">
              <a:defRPr sz="1800"/>
            </a:pPr>
            <a:r>
              <a:rPr sz="5400"/>
              <a:t>Body Level Four</a:t>
            </a:r>
          </a:p>
          <a:p>
            <a:pPr lvl="4">
              <a:defRPr sz="1800"/>
            </a:pPr>
            <a:r>
              <a:rPr sz="5400"/>
              <a:t>Body Level Five</a:t>
            </a:r>
          </a:p>
        </p:txBody>
      </p:sp>
      <p:sp>
        <p:nvSpPr>
          <p:cNvPr id="24" name="Shape 24"/>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26" name="Shape 26"/>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28" name="Shape 28"/>
          <p:cNvSpPr>
            <a:spLocks noGrp="1"/>
          </p:cNvSpPr>
          <p:nvPr>
            <p:ph type="title"/>
          </p:nvPr>
        </p:nvSpPr>
        <p:spPr>
          <a:xfrm>
            <a:off x="2495550" y="361950"/>
            <a:ext cx="19411950" cy="3448050"/>
          </a:xfrm>
          <a:prstGeom prst="rect">
            <a:avLst/>
          </a:prstGeom>
        </p:spPr>
        <p:txBody>
          <a:bodyPr lIns="76200" tIns="76200" rIns="76200" bIns="76200" anchor="ctr"/>
          <a:lstStyle>
            <a:lvl1pPr algn="ctr">
              <a:defRPr>
                <a:solidFill>
                  <a:srgbClr val="000000"/>
                </a:solidFill>
                <a:latin typeface="Gill Sans"/>
                <a:ea typeface="Gill Sans"/>
                <a:cs typeface="Gill Sans"/>
                <a:sym typeface="Gill Sans"/>
              </a:defRPr>
            </a:lvl1pPr>
          </a:lstStyle>
          <a:p>
            <a:pPr lvl="0">
              <a:defRPr sz="1800"/>
            </a:pPr>
            <a:r>
              <a:rPr sz="11400"/>
              <a:t>Title Text</a:t>
            </a:r>
          </a:p>
        </p:txBody>
      </p:sp>
      <p:sp>
        <p:nvSpPr>
          <p:cNvPr id="29" name="Shape 29"/>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 Center">
    <p:spTree>
      <p:nvGrpSpPr>
        <p:cNvPr id="1" name=""/>
        <p:cNvGrpSpPr/>
        <p:nvPr/>
      </p:nvGrpSpPr>
      <p:grpSpPr>
        <a:xfrm>
          <a:off x="0" y="0"/>
          <a:ext cx="0" cy="0"/>
          <a:chOff x="0" y="0"/>
          <a:chExt cx="0" cy="0"/>
        </a:xfrm>
      </p:grpSpPr>
      <p:sp>
        <p:nvSpPr>
          <p:cNvPr id="31" name="Shape 31"/>
          <p:cNvSpPr>
            <a:spLocks noGrp="1"/>
          </p:cNvSpPr>
          <p:nvPr>
            <p:ph type="title"/>
          </p:nvPr>
        </p:nvSpPr>
        <p:spPr>
          <a:xfrm>
            <a:off x="1733550" y="4171950"/>
            <a:ext cx="20897850" cy="5353050"/>
          </a:xfrm>
          <a:prstGeom prst="rect">
            <a:avLst/>
          </a:prstGeom>
        </p:spPr>
        <p:txBody>
          <a:bodyPr lIns="76200" tIns="76200" rIns="76200" bIns="76200" anchor="ctr"/>
          <a:lstStyle>
            <a:lvl1pPr algn="ctr">
              <a:defRPr>
                <a:solidFill>
                  <a:srgbClr val="000000"/>
                </a:solidFill>
                <a:latin typeface="Gill Sans"/>
                <a:ea typeface="Gill Sans"/>
                <a:cs typeface="Gill Sans"/>
                <a:sym typeface="Gill Sans"/>
              </a:defRPr>
            </a:lvl1pPr>
          </a:lstStyle>
          <a:p>
            <a:pPr lvl="0">
              <a:defRPr sz="1800"/>
            </a:pPr>
            <a:r>
              <a:rPr sz="11400"/>
              <a:t>Title Text</a:t>
            </a:r>
          </a:p>
        </p:txBody>
      </p:sp>
      <p:sp>
        <p:nvSpPr>
          <p:cNvPr id="32" name="Shape 32"/>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Photo - Horizontal">
    <p:spTree>
      <p:nvGrpSpPr>
        <p:cNvPr id="1" name=""/>
        <p:cNvGrpSpPr/>
        <p:nvPr/>
      </p:nvGrpSpPr>
      <p:grpSpPr>
        <a:xfrm>
          <a:off x="0" y="0"/>
          <a:ext cx="0" cy="0"/>
          <a:chOff x="0" y="0"/>
          <a:chExt cx="0" cy="0"/>
        </a:xfrm>
      </p:grpSpPr>
      <p:sp>
        <p:nvSpPr>
          <p:cNvPr id="34" name="Shape 34"/>
          <p:cNvSpPr>
            <a:spLocks noGrp="1"/>
          </p:cNvSpPr>
          <p:nvPr>
            <p:ph type="title"/>
          </p:nvPr>
        </p:nvSpPr>
        <p:spPr>
          <a:xfrm>
            <a:off x="1733550" y="10363200"/>
            <a:ext cx="20897850" cy="2381250"/>
          </a:xfrm>
          <a:prstGeom prst="rect">
            <a:avLst/>
          </a:prstGeom>
        </p:spPr>
        <p:txBody>
          <a:bodyPr lIns="76200" tIns="76200" rIns="76200" bIns="76200" anchor="ctr"/>
          <a:lstStyle>
            <a:lvl1pPr algn="ctr">
              <a:defRPr>
                <a:solidFill>
                  <a:srgbClr val="000000"/>
                </a:solidFill>
                <a:latin typeface="Gill Sans"/>
                <a:ea typeface="Gill Sans"/>
                <a:cs typeface="Gill Sans"/>
                <a:sym typeface="Gill Sans"/>
              </a:defRPr>
            </a:lvl1pPr>
          </a:lstStyle>
          <a:p>
            <a:pPr lvl="0">
              <a:defRPr sz="1800"/>
            </a:pPr>
            <a:r>
              <a:rPr sz="11400"/>
              <a:t>Title Text</a:t>
            </a:r>
          </a:p>
        </p:txBody>
      </p:sp>
      <p:sp>
        <p:nvSpPr>
          <p:cNvPr id="35" name="Shape 35"/>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Photo - Horizontal Reflection">
    <p:spTree>
      <p:nvGrpSpPr>
        <p:cNvPr id="1" name=""/>
        <p:cNvGrpSpPr/>
        <p:nvPr/>
      </p:nvGrpSpPr>
      <p:grpSpPr>
        <a:xfrm>
          <a:off x="0" y="0"/>
          <a:ext cx="0" cy="0"/>
          <a:chOff x="0" y="0"/>
          <a:chExt cx="0" cy="0"/>
        </a:xfrm>
      </p:grpSpPr>
      <p:sp>
        <p:nvSpPr>
          <p:cNvPr id="37" name="Shape 37"/>
          <p:cNvSpPr>
            <a:spLocks noGrp="1"/>
          </p:cNvSpPr>
          <p:nvPr>
            <p:ph type="title"/>
          </p:nvPr>
        </p:nvSpPr>
        <p:spPr>
          <a:xfrm>
            <a:off x="1733550" y="10363200"/>
            <a:ext cx="20897850" cy="2381250"/>
          </a:xfrm>
          <a:prstGeom prst="rect">
            <a:avLst/>
          </a:prstGeom>
        </p:spPr>
        <p:txBody>
          <a:bodyPr lIns="76200" tIns="76200" rIns="76200" bIns="76200" anchor="ctr"/>
          <a:lstStyle>
            <a:lvl1pPr algn="ctr">
              <a:defRPr>
                <a:solidFill>
                  <a:srgbClr val="000000"/>
                </a:solidFill>
                <a:latin typeface="Gill Sans"/>
                <a:ea typeface="Gill Sans"/>
                <a:cs typeface="Gill Sans"/>
                <a:sym typeface="Gill Sans"/>
              </a:defRPr>
            </a:lvl1pPr>
          </a:lstStyle>
          <a:p>
            <a:pPr lvl="0">
              <a:defRPr sz="1800"/>
            </a:pPr>
            <a:r>
              <a:rPr sz="11400"/>
              <a:t>Title Text</a:t>
            </a:r>
          </a:p>
        </p:txBody>
      </p:sp>
      <p:sp>
        <p:nvSpPr>
          <p:cNvPr id="38" name="Shape 38"/>
          <p:cNvSpPr>
            <a:spLocks noGrp="1"/>
          </p:cNvSpPr>
          <p:nvPr>
            <p:ph type="sldNum" sz="quarter" idx="2"/>
          </p:nvPr>
        </p:nvSpPr>
        <p:spPr>
          <a:xfrm>
            <a:off x="11944349" y="13030200"/>
            <a:ext cx="469901" cy="508000"/>
          </a:xfrm>
          <a:prstGeom prst="rect">
            <a:avLst/>
          </a:prstGeom>
        </p:spPr>
        <p:txBody>
          <a:bodyPr/>
          <a:lstStyle>
            <a:lvl1pPr>
              <a:defRPr sz="2400">
                <a:solidFill>
                  <a:srgbClr val="000000"/>
                </a:solidFill>
                <a:latin typeface="Gill Sans"/>
                <a:ea typeface="Gill Sans"/>
                <a:cs typeface="Gill Sans"/>
                <a:sym typeface="Gill Sans"/>
              </a:defRPr>
            </a:lvl1pPr>
          </a:lstStyle>
          <a:p>
            <a:pPr lvl="0"/>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slideCrab-01.png"/>
          <p:cNvPicPr/>
          <p:nvPr/>
        </p:nvPicPr>
        <p:blipFill>
          <a:blip r:embed="rId16">
            <a:extLst/>
          </a:blip>
          <a:stretch>
            <a:fillRect/>
          </a:stretch>
        </p:blipFill>
        <p:spPr>
          <a:xfrm>
            <a:off x="0" y="0"/>
            <a:ext cx="24384000" cy="13716000"/>
          </a:xfrm>
          <a:prstGeom prst="rect">
            <a:avLst/>
          </a:prstGeom>
          <a:ln w="12700">
            <a:miter lim="400000"/>
          </a:ln>
        </p:spPr>
      </p:pic>
      <p:sp>
        <p:nvSpPr>
          <p:cNvPr id="3" name="Shape 3"/>
          <p:cNvSpPr>
            <a:spLocks noGrp="1"/>
          </p:cNvSpPr>
          <p:nvPr>
            <p:ph type="title"/>
          </p:nvPr>
        </p:nvSpPr>
        <p:spPr>
          <a:xfrm>
            <a:off x="590550" y="816185"/>
            <a:ext cx="22745700" cy="3088196"/>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p>
            <a:pPr lvl="0">
              <a:defRPr sz="1800">
                <a:solidFill>
                  <a:srgbClr val="000000"/>
                </a:solidFill>
              </a:defRPr>
            </a:pPr>
            <a:r>
              <a:rPr sz="11400">
                <a:solidFill>
                  <a:srgbClr val="3379A4"/>
                </a:solidFill>
              </a:rPr>
              <a:t>Title Text</a:t>
            </a:r>
          </a:p>
        </p:txBody>
      </p:sp>
      <p:sp>
        <p:nvSpPr>
          <p:cNvPr id="4" name="Shape 4"/>
          <p:cNvSpPr>
            <a:spLocks noGrp="1"/>
          </p:cNvSpPr>
          <p:nvPr>
            <p:ph type="body" idx="1"/>
          </p:nvPr>
        </p:nvSpPr>
        <p:spPr>
          <a:xfrm>
            <a:off x="932817" y="3001580"/>
            <a:ext cx="22862728" cy="9628570"/>
          </a:xfrm>
          <a:prstGeom prst="rect">
            <a:avLst/>
          </a:prstGeom>
          <a:ln w="12700">
            <a:miter lim="400000"/>
          </a:ln>
          <a:extLst>
            <a:ext uri="{C572A759-6A51-4108-AA02-DFA0A04FC94B}">
              <ma14:wrappingTextBoxFlag xmlns:ma14="http://schemas.microsoft.com/office/mac/drawingml/2011/main" xmlns="" val="1"/>
            </a:ext>
          </a:extLst>
        </p:spPr>
        <p:txBody>
          <a:bodyPr lIns="0" tIns="0" rIns="0" bIns="0"/>
          <a:lstStyle>
            <a:lvl2pPr marL="946150" indent="-628650">
              <a:buFont typeface="Lucida Grande"/>
              <a:buChar char="‣"/>
            </a:lvl2pPr>
            <a:lvl3pPr marL="1250950" indent="-628650">
              <a:buChar char="-"/>
            </a:lvl3pPr>
            <a:lvl4pPr marL="1555750" indent="-628650"/>
            <a:lvl5pPr marL="1873250" indent="-628650">
              <a:buFont typeface="Lucida Grande"/>
              <a:buChar char="‣"/>
            </a:lvl5pPr>
          </a:lstStyle>
          <a:p>
            <a:pPr lvl="0">
              <a:defRPr sz="1800">
                <a:solidFill>
                  <a:srgbClr val="000000"/>
                </a:solidFill>
              </a:defRPr>
            </a:pPr>
            <a:r>
              <a:rPr sz="5800">
                <a:solidFill>
                  <a:srgbClr val="3379A4"/>
                </a:solidFill>
              </a:rPr>
              <a:t>Body Level One</a:t>
            </a:r>
          </a:p>
          <a:p>
            <a:pPr lvl="1">
              <a:defRPr sz="1800">
                <a:solidFill>
                  <a:srgbClr val="000000"/>
                </a:solidFill>
              </a:defRPr>
            </a:pPr>
            <a:r>
              <a:rPr sz="5800">
                <a:solidFill>
                  <a:srgbClr val="3379A4"/>
                </a:solidFill>
              </a:rPr>
              <a:t>Body Level Two</a:t>
            </a:r>
          </a:p>
          <a:p>
            <a:pPr lvl="2">
              <a:defRPr sz="1800">
                <a:solidFill>
                  <a:srgbClr val="000000"/>
                </a:solidFill>
              </a:defRPr>
            </a:pPr>
            <a:r>
              <a:rPr sz="5800">
                <a:solidFill>
                  <a:srgbClr val="3379A4"/>
                </a:solidFill>
              </a:rPr>
              <a:t>Body Level Three</a:t>
            </a:r>
          </a:p>
          <a:p>
            <a:pPr lvl="3">
              <a:defRPr sz="1800">
                <a:solidFill>
                  <a:srgbClr val="000000"/>
                </a:solidFill>
              </a:defRPr>
            </a:pPr>
            <a:r>
              <a:rPr sz="5800">
                <a:solidFill>
                  <a:srgbClr val="3379A4"/>
                </a:solidFill>
              </a:rPr>
              <a:t>Body Level Four</a:t>
            </a:r>
          </a:p>
          <a:p>
            <a:pPr lvl="4">
              <a:defRPr sz="1800">
                <a:solidFill>
                  <a:srgbClr val="000000"/>
                </a:solidFill>
              </a:defRPr>
            </a:pPr>
            <a:r>
              <a:rPr sz="5800">
                <a:solidFill>
                  <a:srgbClr val="3379A4"/>
                </a:solidFill>
              </a:rPr>
              <a:t>Body Level Five</a:t>
            </a:r>
          </a:p>
        </p:txBody>
      </p:sp>
      <p:sp>
        <p:nvSpPr>
          <p:cNvPr id="5" name="Shape 5"/>
          <p:cNvSpPr>
            <a:spLocks noGrp="1"/>
          </p:cNvSpPr>
          <p:nvPr>
            <p:ph type="sldNum" sz="quarter" idx="2"/>
          </p:nvPr>
        </p:nvSpPr>
        <p:spPr>
          <a:xfrm>
            <a:off x="23560555" y="13103756"/>
            <a:ext cx="503887" cy="492761"/>
          </a:xfrm>
          <a:prstGeom prst="rect">
            <a:avLst/>
          </a:prstGeom>
          <a:ln w="12700">
            <a:miter lim="400000"/>
          </a:ln>
        </p:spPr>
        <p:txBody>
          <a:bodyPr wrap="none" lIns="0" tIns="0" rIns="0" bIns="0">
            <a:spAutoFit/>
          </a:bodyPr>
          <a:lstStyle>
            <a:lvl1pPr>
              <a:defRPr sz="2600">
                <a:solidFill>
                  <a:srgbClr val="FFFFFF"/>
                </a:solidFill>
                <a:latin typeface="Myriad Pro"/>
                <a:ea typeface="Myriad Pro"/>
                <a:cs typeface="Myriad Pro"/>
                <a:sym typeface="Myriad Pro"/>
              </a:defRPr>
            </a:lvl1pPr>
          </a:lstStyle>
          <a:p>
            <a:pPr lvl="0"/>
            <a:fld id="{86CB4B4D-7CA3-9044-876B-883B54F8677D}" type="slidenum">
              <a:t>‹#›</a:t>
            </a:fld>
            <a:endParaRPr/>
          </a:p>
        </p:txBody>
      </p:sp>
      <p:sp>
        <p:nvSpPr>
          <p:cNvPr id="6" name="Shape 6"/>
          <p:cNvSpPr/>
          <p:nvPr/>
        </p:nvSpPr>
        <p:spPr>
          <a:xfrm>
            <a:off x="169347" y="13073138"/>
            <a:ext cx="11734801" cy="553998"/>
          </a:xfrm>
          <a:prstGeom prst="rect">
            <a:avLst/>
          </a:prstGeom>
          <a:ln w="12700">
            <a:miter lim="400000"/>
          </a:ln>
          <a:extLst>
            <a:ext uri="{C572A759-6A51-4108-AA02-DFA0A04FC94B}">
              <ma14:wrappingTextBoxFlag xmlns:ma14="http://schemas.microsoft.com/office/mac/drawingml/2011/main" xmlns="" val="1"/>
            </a:ext>
          </a:extLst>
        </p:spPr>
        <p:txBody>
          <a:bodyPr lIns="76200" tIns="76200" rIns="76200" bIns="76200" anchor="ctr">
            <a:spAutoFit/>
          </a:bodyPr>
          <a:lstStyle>
            <a:lvl1pPr algn="l">
              <a:defRPr sz="2600" i="1">
                <a:solidFill>
                  <a:srgbClr val="FFFFFF"/>
                </a:solidFill>
                <a:latin typeface="Myriad Pro"/>
                <a:ea typeface="Myriad Pro"/>
                <a:cs typeface="Myriad Pro"/>
                <a:sym typeface="Myriad Pro"/>
              </a:defRPr>
            </a:lvl1pPr>
          </a:lstStyle>
          <a:p>
            <a:pPr lvl="0">
              <a:defRPr sz="1800" i="0">
                <a:solidFill>
                  <a:srgbClr val="000000"/>
                </a:solidFill>
              </a:defRPr>
            </a:pPr>
            <a:r>
              <a:rPr sz="2600" i="1" dirty="0">
                <a:solidFill>
                  <a:srgbClr val="FFFFFF"/>
                </a:solidFill>
              </a:rPr>
              <a:t>C</a:t>
            </a:r>
            <a:r>
              <a:rPr lang="en-US" sz="2600" i="1" dirty="0">
                <a:solidFill>
                  <a:srgbClr val="FFFFFF"/>
                </a:solidFill>
              </a:rPr>
              <a:t>RAb</a:t>
            </a:r>
            <a:r>
              <a:rPr lang="en-US" sz="2600" i="1" baseline="0" dirty="0">
                <a:solidFill>
                  <a:srgbClr val="FFFFFF"/>
                </a:solidFill>
              </a:rPr>
              <a:t> Template - 2015</a:t>
            </a:r>
            <a:endParaRPr sz="2600" i="1" dirty="0">
              <a:solidFill>
                <a:srgbClr val="FFFFFF"/>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transition spd="med"/>
  <p:txStyles>
    <p:titleStyle>
      <a:lvl1pPr defTabSz="546100">
        <a:defRPr sz="11400">
          <a:solidFill>
            <a:srgbClr val="3379A4"/>
          </a:solidFill>
          <a:latin typeface="+mn-lt"/>
          <a:ea typeface="+mn-ea"/>
          <a:cs typeface="+mn-cs"/>
          <a:sym typeface="Lato Bold"/>
        </a:defRPr>
      </a:lvl1pPr>
      <a:lvl2pPr indent="228600" defTabSz="546100">
        <a:defRPr sz="11400">
          <a:solidFill>
            <a:srgbClr val="3379A4"/>
          </a:solidFill>
          <a:latin typeface="+mn-lt"/>
          <a:ea typeface="+mn-ea"/>
          <a:cs typeface="+mn-cs"/>
          <a:sym typeface="Lato Bold"/>
        </a:defRPr>
      </a:lvl2pPr>
      <a:lvl3pPr indent="457200" defTabSz="546100">
        <a:defRPr sz="11400">
          <a:solidFill>
            <a:srgbClr val="3379A4"/>
          </a:solidFill>
          <a:latin typeface="+mn-lt"/>
          <a:ea typeface="+mn-ea"/>
          <a:cs typeface="+mn-cs"/>
          <a:sym typeface="Lato Bold"/>
        </a:defRPr>
      </a:lvl3pPr>
      <a:lvl4pPr indent="685800" defTabSz="546100">
        <a:defRPr sz="11400">
          <a:solidFill>
            <a:srgbClr val="3379A4"/>
          </a:solidFill>
          <a:latin typeface="+mn-lt"/>
          <a:ea typeface="+mn-ea"/>
          <a:cs typeface="+mn-cs"/>
          <a:sym typeface="Lato Bold"/>
        </a:defRPr>
      </a:lvl4pPr>
      <a:lvl5pPr indent="914400" defTabSz="546100">
        <a:defRPr sz="11400">
          <a:solidFill>
            <a:srgbClr val="3379A4"/>
          </a:solidFill>
          <a:latin typeface="+mn-lt"/>
          <a:ea typeface="+mn-ea"/>
          <a:cs typeface="+mn-cs"/>
          <a:sym typeface="Lato Bold"/>
        </a:defRPr>
      </a:lvl5pPr>
      <a:lvl6pPr indent="1143000" defTabSz="546100">
        <a:defRPr sz="11400">
          <a:solidFill>
            <a:srgbClr val="3379A4"/>
          </a:solidFill>
          <a:latin typeface="+mn-lt"/>
          <a:ea typeface="+mn-ea"/>
          <a:cs typeface="+mn-cs"/>
          <a:sym typeface="Lato Bold"/>
        </a:defRPr>
      </a:lvl6pPr>
      <a:lvl7pPr indent="1371600" defTabSz="546100">
        <a:defRPr sz="11400">
          <a:solidFill>
            <a:srgbClr val="3379A4"/>
          </a:solidFill>
          <a:latin typeface="+mn-lt"/>
          <a:ea typeface="+mn-ea"/>
          <a:cs typeface="+mn-cs"/>
          <a:sym typeface="Lato Bold"/>
        </a:defRPr>
      </a:lvl7pPr>
      <a:lvl8pPr indent="1600200" defTabSz="546100">
        <a:defRPr sz="11400">
          <a:solidFill>
            <a:srgbClr val="3379A4"/>
          </a:solidFill>
          <a:latin typeface="+mn-lt"/>
          <a:ea typeface="+mn-ea"/>
          <a:cs typeface="+mn-cs"/>
          <a:sym typeface="Lato Bold"/>
        </a:defRPr>
      </a:lvl8pPr>
      <a:lvl9pPr indent="1828800" defTabSz="546100">
        <a:defRPr sz="11400">
          <a:solidFill>
            <a:srgbClr val="3379A4"/>
          </a:solidFill>
          <a:latin typeface="+mn-lt"/>
          <a:ea typeface="+mn-ea"/>
          <a:cs typeface="+mn-cs"/>
          <a:sym typeface="Lato Bold"/>
        </a:defRPr>
      </a:lvl9pPr>
    </p:titleStyle>
    <p:bodyStyle>
      <a:lvl1pPr marL="654050" indent="-628650" defTabSz="546100">
        <a:spcBef>
          <a:spcPts val="1000"/>
        </a:spcBef>
        <a:buSzPct val="120000"/>
        <a:buChar char="•"/>
        <a:defRPr sz="5800">
          <a:solidFill>
            <a:srgbClr val="3379A4"/>
          </a:solidFill>
          <a:latin typeface="Merriweather Sans Regular"/>
          <a:ea typeface="Merriweather Sans Regular"/>
          <a:cs typeface="Merriweather Sans Regular"/>
          <a:sym typeface="Merriweather Sans Regular"/>
        </a:defRPr>
      </a:lvl1pPr>
      <a:lvl2pPr marL="992716" indent="-675216" defTabSz="546100">
        <a:spcBef>
          <a:spcPts val="1000"/>
        </a:spcBef>
        <a:buSzPct val="100000"/>
        <a:buChar char="•"/>
        <a:defRPr sz="5800">
          <a:solidFill>
            <a:srgbClr val="3379A4"/>
          </a:solidFill>
          <a:latin typeface="Merriweather Sans Regular"/>
          <a:ea typeface="Merriweather Sans Regular"/>
          <a:cs typeface="Merriweather Sans Regular"/>
          <a:sym typeface="Merriweather Sans Regular"/>
        </a:defRPr>
      </a:lvl2pPr>
      <a:lvl3pPr marL="1297516" indent="-675216" defTabSz="546100">
        <a:spcBef>
          <a:spcPts val="1000"/>
        </a:spcBef>
        <a:buSzPct val="100000"/>
        <a:buChar char="•"/>
        <a:defRPr sz="5800">
          <a:solidFill>
            <a:srgbClr val="3379A4"/>
          </a:solidFill>
          <a:latin typeface="Merriweather Sans Regular"/>
          <a:ea typeface="Merriweather Sans Regular"/>
          <a:cs typeface="Merriweather Sans Regular"/>
          <a:sym typeface="Merriweather Sans Regular"/>
        </a:defRPr>
      </a:lvl3pPr>
      <a:lvl4pPr marL="1602316" indent="-675216" defTabSz="546100">
        <a:spcBef>
          <a:spcPts val="1000"/>
        </a:spcBef>
        <a:buSzPct val="100000"/>
        <a:buChar char="•"/>
        <a:defRPr sz="5800">
          <a:solidFill>
            <a:srgbClr val="3379A4"/>
          </a:solidFill>
          <a:latin typeface="Merriweather Sans Regular"/>
          <a:ea typeface="Merriweather Sans Regular"/>
          <a:cs typeface="Merriweather Sans Regular"/>
          <a:sym typeface="Merriweather Sans Regular"/>
        </a:defRPr>
      </a:lvl4pPr>
      <a:lvl5pPr marL="1919816" indent="-675216" defTabSz="546100">
        <a:spcBef>
          <a:spcPts val="1000"/>
        </a:spcBef>
        <a:buSzPct val="80000"/>
        <a:buChar char="•"/>
        <a:defRPr sz="5800">
          <a:solidFill>
            <a:srgbClr val="3379A4"/>
          </a:solidFill>
          <a:latin typeface="Merriweather Sans Regular"/>
          <a:ea typeface="Merriweather Sans Regular"/>
          <a:cs typeface="Merriweather Sans Regular"/>
          <a:sym typeface="Merriweather Sans Regular"/>
        </a:defRPr>
      </a:lvl5pPr>
      <a:lvl6pPr marL="2237316" indent="-675216" defTabSz="546100">
        <a:spcBef>
          <a:spcPts val="1000"/>
        </a:spcBef>
        <a:buSzPct val="80000"/>
        <a:buChar char="•"/>
        <a:defRPr sz="5800">
          <a:solidFill>
            <a:srgbClr val="3379A4"/>
          </a:solidFill>
          <a:latin typeface="Merriweather Sans Regular"/>
          <a:ea typeface="Merriweather Sans Regular"/>
          <a:cs typeface="Merriweather Sans Regular"/>
          <a:sym typeface="Merriweather Sans Regular"/>
        </a:defRPr>
      </a:lvl6pPr>
      <a:lvl7pPr marL="2554816" indent="-675216" defTabSz="546100">
        <a:spcBef>
          <a:spcPts val="1000"/>
        </a:spcBef>
        <a:buSzPct val="80000"/>
        <a:buChar char="•"/>
        <a:defRPr sz="5800">
          <a:solidFill>
            <a:srgbClr val="3379A4"/>
          </a:solidFill>
          <a:latin typeface="Merriweather Sans Regular"/>
          <a:ea typeface="Merriweather Sans Regular"/>
          <a:cs typeface="Merriweather Sans Regular"/>
          <a:sym typeface="Merriweather Sans Regular"/>
        </a:defRPr>
      </a:lvl7pPr>
      <a:lvl8pPr marL="2872316" indent="-675216" defTabSz="546100">
        <a:spcBef>
          <a:spcPts val="1000"/>
        </a:spcBef>
        <a:buSzPct val="80000"/>
        <a:buChar char="•"/>
        <a:defRPr sz="5800">
          <a:solidFill>
            <a:srgbClr val="3379A4"/>
          </a:solidFill>
          <a:latin typeface="Merriweather Sans Regular"/>
          <a:ea typeface="Merriweather Sans Regular"/>
          <a:cs typeface="Merriweather Sans Regular"/>
          <a:sym typeface="Merriweather Sans Regular"/>
        </a:defRPr>
      </a:lvl8pPr>
      <a:lvl9pPr marL="3189816" indent="-675216" defTabSz="546100">
        <a:spcBef>
          <a:spcPts val="1000"/>
        </a:spcBef>
        <a:buSzPct val="80000"/>
        <a:buChar char="•"/>
        <a:defRPr sz="5800">
          <a:solidFill>
            <a:srgbClr val="3379A4"/>
          </a:solidFill>
          <a:latin typeface="Merriweather Sans Regular"/>
          <a:ea typeface="Merriweather Sans Regular"/>
          <a:cs typeface="Merriweather Sans Regular"/>
          <a:sym typeface="Merriweather Sans Regular"/>
        </a:defRPr>
      </a:lvl9pPr>
    </p:bodyStyle>
    <p:otherStyle>
      <a:lvl1pPr algn="ctr" defTabSz="546100">
        <a:defRPr sz="2600">
          <a:solidFill>
            <a:schemeClr val="tx1"/>
          </a:solidFill>
          <a:latin typeface="+mn-lt"/>
          <a:ea typeface="+mn-ea"/>
          <a:cs typeface="+mn-cs"/>
          <a:sym typeface="Myriad Pro"/>
        </a:defRPr>
      </a:lvl1pPr>
      <a:lvl2pPr indent="228600" algn="ctr" defTabSz="546100">
        <a:defRPr sz="2600">
          <a:solidFill>
            <a:schemeClr val="tx1"/>
          </a:solidFill>
          <a:latin typeface="+mn-lt"/>
          <a:ea typeface="+mn-ea"/>
          <a:cs typeface="+mn-cs"/>
          <a:sym typeface="Myriad Pro"/>
        </a:defRPr>
      </a:lvl2pPr>
      <a:lvl3pPr indent="457200" algn="ctr" defTabSz="546100">
        <a:defRPr sz="2600">
          <a:solidFill>
            <a:schemeClr val="tx1"/>
          </a:solidFill>
          <a:latin typeface="+mn-lt"/>
          <a:ea typeface="+mn-ea"/>
          <a:cs typeface="+mn-cs"/>
          <a:sym typeface="Myriad Pro"/>
        </a:defRPr>
      </a:lvl3pPr>
      <a:lvl4pPr indent="685800" algn="ctr" defTabSz="546100">
        <a:defRPr sz="2600">
          <a:solidFill>
            <a:schemeClr val="tx1"/>
          </a:solidFill>
          <a:latin typeface="+mn-lt"/>
          <a:ea typeface="+mn-ea"/>
          <a:cs typeface="+mn-cs"/>
          <a:sym typeface="Myriad Pro"/>
        </a:defRPr>
      </a:lvl4pPr>
      <a:lvl5pPr indent="914400" algn="ctr" defTabSz="546100">
        <a:defRPr sz="2600">
          <a:solidFill>
            <a:schemeClr val="tx1"/>
          </a:solidFill>
          <a:latin typeface="+mn-lt"/>
          <a:ea typeface="+mn-ea"/>
          <a:cs typeface="+mn-cs"/>
          <a:sym typeface="Myriad Pro"/>
        </a:defRPr>
      </a:lvl5pPr>
      <a:lvl6pPr indent="1143000" algn="ctr" defTabSz="546100">
        <a:defRPr sz="2600">
          <a:solidFill>
            <a:schemeClr val="tx1"/>
          </a:solidFill>
          <a:latin typeface="+mn-lt"/>
          <a:ea typeface="+mn-ea"/>
          <a:cs typeface="+mn-cs"/>
          <a:sym typeface="Myriad Pro"/>
        </a:defRPr>
      </a:lvl6pPr>
      <a:lvl7pPr indent="1371600" algn="ctr" defTabSz="546100">
        <a:defRPr sz="2600">
          <a:solidFill>
            <a:schemeClr val="tx1"/>
          </a:solidFill>
          <a:latin typeface="+mn-lt"/>
          <a:ea typeface="+mn-ea"/>
          <a:cs typeface="+mn-cs"/>
          <a:sym typeface="Myriad Pro"/>
        </a:defRPr>
      </a:lvl7pPr>
      <a:lvl8pPr indent="1600200" algn="ctr" defTabSz="546100">
        <a:defRPr sz="2600">
          <a:solidFill>
            <a:schemeClr val="tx1"/>
          </a:solidFill>
          <a:latin typeface="+mn-lt"/>
          <a:ea typeface="+mn-ea"/>
          <a:cs typeface="+mn-cs"/>
          <a:sym typeface="Myriad Pro"/>
        </a:defRPr>
      </a:lvl8pPr>
      <a:lvl9pPr indent="1828800" algn="ctr" defTabSz="546100">
        <a:defRPr sz="2600">
          <a:solidFill>
            <a:schemeClr val="tx1"/>
          </a:solidFill>
          <a:latin typeface="+mn-lt"/>
          <a:ea typeface="+mn-ea"/>
          <a:cs typeface="+mn-cs"/>
          <a:sym typeface="Myriad Pro"/>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4v"/><Relationship Id="rId1" Type="http://schemas.microsoft.com/office/2007/relationships/media" Target="../media/media1.m4v"/><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Shape 62"/>
          <p:cNvSpPr>
            <a:spLocks noGrp="1"/>
          </p:cNvSpPr>
          <p:nvPr>
            <p:ph type="title"/>
          </p:nvPr>
        </p:nvSpPr>
        <p:spPr>
          <a:xfrm>
            <a:off x="1671267" y="332509"/>
            <a:ext cx="21041463" cy="2327563"/>
          </a:xfrm>
          <a:prstGeom prst="rect">
            <a:avLst/>
          </a:prstGeom>
        </p:spPr>
        <p:txBody>
          <a:bodyPr/>
          <a:lstStyle/>
          <a:p>
            <a:pPr lvl="0" algn="ctr"/>
            <a:r>
              <a:rPr lang="pt-BR" sz="7200" dirty="0">
                <a:latin typeface="Tahoma" panose="020B0604030504040204" pitchFamily="34" charset="0"/>
                <a:ea typeface="Tahoma" panose="020B0604030504040204" pitchFamily="34" charset="0"/>
                <a:cs typeface="Tahoma" panose="020B0604030504040204" pitchFamily="34" charset="0"/>
              </a:rPr>
              <a:t>Computação Evolucionária no Controle de Agentes Virtuais em Problemas de Aprendizado por Reforço</a:t>
            </a:r>
            <a:endParaRPr sz="7200" dirty="0">
              <a:latin typeface="Tahoma" panose="020B0604030504040204" pitchFamily="34" charset="0"/>
              <a:ea typeface="Tahoma" panose="020B0604030504040204" pitchFamily="34" charset="0"/>
              <a:cs typeface="Tahoma" panose="020B0604030504040204" pitchFamily="34" charset="0"/>
            </a:endParaRPr>
          </a:p>
        </p:txBody>
      </p:sp>
      <p:sp>
        <p:nvSpPr>
          <p:cNvPr id="63" name="Shape 63"/>
          <p:cNvSpPr>
            <a:spLocks noGrp="1"/>
          </p:cNvSpPr>
          <p:nvPr>
            <p:ph type="body" idx="1"/>
          </p:nvPr>
        </p:nvSpPr>
        <p:spPr>
          <a:xfrm>
            <a:off x="-2" y="4281054"/>
            <a:ext cx="24384000" cy="7356764"/>
          </a:xfrm>
          <a:prstGeom prst="rect">
            <a:avLst/>
          </a:prstGeom>
        </p:spPr>
        <p:txBody>
          <a:bodyPr/>
          <a:lstStyle/>
          <a:p>
            <a:pPr algn="ctr"/>
            <a:r>
              <a:rPr lang="en-US" sz="5400" dirty="0">
                <a:solidFill>
                  <a:schemeClr val="tx1"/>
                </a:solidFill>
                <a:latin typeface="Palatino Linotype" panose="02040502050505030304" pitchFamily="18" charset="0"/>
              </a:rPr>
              <a:t>Matheus Gomes Cordeiro</a:t>
            </a:r>
          </a:p>
          <a:p>
            <a:pPr algn="ctr"/>
            <a:r>
              <a:rPr lang="en-US" dirty="0">
                <a:solidFill>
                  <a:schemeClr val="tx1"/>
                </a:solidFill>
                <a:latin typeface="Bookman Old Style" panose="02050604050505020204" pitchFamily="18" charset="0"/>
              </a:rPr>
              <a:t>Bacharelado em Engenharia de Computação</a:t>
            </a:r>
          </a:p>
          <a:p>
            <a:pPr algn="ctr"/>
            <a:endParaRPr lang="en-US" dirty="0">
              <a:solidFill>
                <a:schemeClr val="tx1"/>
              </a:solidFill>
              <a:latin typeface="Palatino Linotype" panose="02040502050505030304" pitchFamily="18" charset="0"/>
            </a:endParaRPr>
          </a:p>
          <a:p>
            <a:pPr algn="ctr"/>
            <a:endParaRPr lang="en-US" dirty="0">
              <a:solidFill>
                <a:schemeClr val="tx1"/>
              </a:solidFill>
              <a:latin typeface="Palatino Linotype" panose="02040502050505030304" pitchFamily="18" charset="0"/>
            </a:endParaRPr>
          </a:p>
          <a:p>
            <a:pPr algn="ctr"/>
            <a:r>
              <a:rPr lang="en-US" dirty="0">
                <a:solidFill>
                  <a:schemeClr val="tx1"/>
                </a:solidFill>
                <a:latin typeface="Lucida Sans" panose="020B0602030504020204" pitchFamily="34" charset="0"/>
              </a:rPr>
              <a:t>Encontros Universitários 2017</a:t>
            </a:r>
          </a:p>
          <a:p>
            <a:pPr algn="ctr"/>
            <a:r>
              <a:rPr lang="en-US" dirty="0">
                <a:solidFill>
                  <a:schemeClr val="tx1"/>
                </a:solidFill>
                <a:latin typeface="Arial" panose="020B0604020202020204" pitchFamily="34" charset="0"/>
                <a:cs typeface="Arial" panose="020B0604020202020204" pitchFamily="34" charset="0"/>
              </a:rPr>
              <a:t>Universidade Federal do Ceará, </a:t>
            </a:r>
            <a:r>
              <a:rPr lang="en-US" i="1" dirty="0">
                <a:solidFill>
                  <a:schemeClr val="tx1"/>
                </a:solidFill>
                <a:latin typeface="Arial" panose="020B0604020202020204" pitchFamily="34" charset="0"/>
                <a:cs typeface="Arial" panose="020B0604020202020204" pitchFamily="34" charset="0"/>
              </a:rPr>
              <a:t>Campus</a:t>
            </a:r>
            <a:r>
              <a:rPr lang="en-US" dirty="0">
                <a:solidFill>
                  <a:schemeClr val="tx1"/>
                </a:solidFill>
                <a:latin typeface="Arial" panose="020B0604020202020204" pitchFamily="34" charset="0"/>
                <a:cs typeface="Arial" panose="020B0604020202020204" pitchFamily="34" charset="0"/>
              </a:rPr>
              <a:t> de Fortaleza, Pici, Brasil</a:t>
            </a:r>
          </a:p>
          <a:p>
            <a:pPr algn="ctr"/>
            <a:endParaRPr lang="en-US" dirty="0">
              <a:solidFill>
                <a:schemeClr val="tx1"/>
              </a:solidFill>
              <a:latin typeface="Arial" panose="020B0604020202020204" pitchFamily="34" charset="0"/>
              <a:cs typeface="Arial" panose="020B0604020202020204" pitchFamily="34" charset="0"/>
            </a:endParaRPr>
          </a:p>
          <a:p>
            <a:pPr algn="ctr"/>
            <a:endParaRPr lang="en-US" dirty="0">
              <a:solidFill>
                <a:schemeClr val="tx1"/>
              </a:solidFill>
              <a:latin typeface="Arial" panose="020B0604020202020204" pitchFamily="34" charset="0"/>
              <a:cs typeface="Arial" panose="020B0604020202020204" pitchFamily="34" charset="0"/>
            </a:endParaRPr>
          </a:p>
          <a:p>
            <a:pPr algn="ctr"/>
            <a:r>
              <a:rPr lang="en-US" sz="5400" dirty="0">
                <a:solidFill>
                  <a:schemeClr val="tx1"/>
                </a:solidFill>
                <a:latin typeface="Tahoma" panose="020B0604030504040204" pitchFamily="34" charset="0"/>
                <a:ea typeface="Tahoma" panose="020B0604030504040204" pitchFamily="34" charset="0"/>
                <a:cs typeface="Tahoma" panose="020B0604030504040204" pitchFamily="34" charset="0"/>
              </a:rPr>
              <a:t>09 de Novembro de 2017</a:t>
            </a:r>
          </a:p>
          <a:p>
            <a:pPr lvl="0" algn="ctr"/>
            <a:endParaRPr dirty="0"/>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26FE1-E126-453B-ADF3-5901D62A99B5}"/>
              </a:ext>
            </a:extLst>
          </p:cNvPr>
          <p:cNvSpPr>
            <a:spLocks noGrp="1"/>
          </p:cNvSpPr>
          <p:nvPr>
            <p:ph type="title"/>
          </p:nvPr>
        </p:nvSpPr>
        <p:spPr/>
        <p:txBody>
          <a:bodyPr/>
          <a:lstStyle/>
          <a:p>
            <a:r>
              <a:rPr lang="pt-BR" dirty="0"/>
              <a:t>Resultados</a:t>
            </a:r>
          </a:p>
        </p:txBody>
      </p:sp>
      <p:sp>
        <p:nvSpPr>
          <p:cNvPr id="3" name="Text Placeholder 2">
            <a:extLst>
              <a:ext uri="{FF2B5EF4-FFF2-40B4-BE49-F238E27FC236}">
                <a16:creationId xmlns:a16="http://schemas.microsoft.com/office/drawing/2014/main" id="{CB485C86-4603-4263-A7E2-0E00E058FF60}"/>
              </a:ext>
            </a:extLst>
          </p:cNvPr>
          <p:cNvSpPr>
            <a:spLocks noGrp="1"/>
          </p:cNvSpPr>
          <p:nvPr>
            <p:ph type="body" idx="1"/>
          </p:nvPr>
        </p:nvSpPr>
        <p:spPr>
          <a:xfrm>
            <a:off x="590549" y="5227411"/>
            <a:ext cx="8382001" cy="5088164"/>
          </a:xfrm>
        </p:spPr>
        <p:txBody>
          <a:bodyPr/>
          <a:lstStyle/>
          <a:p>
            <a:pPr algn="l"/>
            <a:r>
              <a:rPr lang="pt-BR" sz="4000" b="1" dirty="0">
                <a:solidFill>
                  <a:schemeClr val="tx2"/>
                </a:solidFill>
              </a:rPr>
              <a:t>MAIOR ALTURA </a:t>
            </a:r>
          </a:p>
          <a:p>
            <a:pPr algn="l"/>
            <a:r>
              <a:rPr lang="pt-BR" sz="4000" b="1" dirty="0">
                <a:solidFill>
                  <a:schemeClr val="tx2"/>
                </a:solidFill>
              </a:rPr>
              <a:t>50 GERAÇÕES</a:t>
            </a:r>
          </a:p>
          <a:p>
            <a:pPr algn="l"/>
            <a:r>
              <a:rPr lang="pt-BR" sz="4000" b="1" dirty="0">
                <a:solidFill>
                  <a:schemeClr val="tx2"/>
                </a:solidFill>
              </a:rPr>
              <a:t>TAMANHO DA CORDA : 2000 </a:t>
            </a:r>
          </a:p>
          <a:p>
            <a:pPr algn="l"/>
            <a:r>
              <a:rPr lang="pt-BR" sz="4000" b="1" dirty="0">
                <a:solidFill>
                  <a:schemeClr val="tx2"/>
                </a:solidFill>
              </a:rPr>
              <a:t> TAMANHO DA POPULAÇÃO :50</a:t>
            </a:r>
          </a:p>
          <a:p>
            <a:pPr algn="l"/>
            <a:r>
              <a:rPr lang="pt-BR" sz="4000" b="1" dirty="0">
                <a:solidFill>
                  <a:schemeClr val="tx2"/>
                </a:solidFill>
              </a:rPr>
              <a:t> MUTAÇÃO: 5% DE CHANCE</a:t>
            </a:r>
          </a:p>
          <a:p>
            <a:pPr algn="l"/>
            <a:r>
              <a:rPr lang="pt-BR" sz="4000" b="1" dirty="0">
                <a:solidFill>
                  <a:schemeClr val="tx2"/>
                </a:solidFill>
              </a:rPr>
              <a:t> TRUNCAMENTO : 40% ;</a:t>
            </a:r>
          </a:p>
          <a:p>
            <a:pPr algn="l"/>
            <a:r>
              <a:rPr lang="pt-BR" sz="4000" b="1" dirty="0">
                <a:solidFill>
                  <a:schemeClr val="tx2"/>
                </a:solidFill>
              </a:rPr>
              <a:t> ESPAÇO DE GENES: (-3,-2,-1,0,1,2,3)</a:t>
            </a:r>
            <a:endParaRPr lang="pt-BR" sz="4000" dirty="0">
              <a:solidFill>
                <a:schemeClr val="tx2"/>
              </a:solidFill>
            </a:endParaRPr>
          </a:p>
          <a:p>
            <a:pPr algn="l"/>
            <a:endParaRPr lang="pt-BR" sz="3600" dirty="0"/>
          </a:p>
        </p:txBody>
      </p:sp>
      <p:sp>
        <p:nvSpPr>
          <p:cNvPr id="4" name="TextBox 3">
            <a:extLst>
              <a:ext uri="{FF2B5EF4-FFF2-40B4-BE49-F238E27FC236}">
                <a16:creationId xmlns:a16="http://schemas.microsoft.com/office/drawing/2014/main" id="{D9DFDA59-9E31-4DE4-83CD-EE355D823C08}"/>
              </a:ext>
            </a:extLst>
          </p:cNvPr>
          <p:cNvSpPr txBox="1"/>
          <p:nvPr/>
        </p:nvSpPr>
        <p:spPr>
          <a:xfrm>
            <a:off x="590550" y="3925166"/>
            <a:ext cx="8867777" cy="83099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rtl="0" latinLnBrk="1" hangingPunct="0"/>
            <a:r>
              <a:rPr lang="pt-BR" sz="4400" b="1" dirty="0"/>
              <a:t>MOUNTAIN_CAR_CONTINUOUS – V0</a:t>
            </a:r>
            <a:endParaRPr kumimoji="0" lang="pt-BR" sz="4400" b="0" i="0" u="none" strike="noStrike" cap="none" spc="0" normalizeH="0" baseline="0" dirty="0">
              <a:ln>
                <a:noFill/>
              </a:ln>
              <a:solidFill>
                <a:srgbClr val="000000"/>
              </a:solidFill>
              <a:effectLst/>
              <a:uFillTx/>
              <a:latin typeface="Gill Sans"/>
              <a:ea typeface="Gill Sans"/>
              <a:cs typeface="Gill Sans"/>
              <a:sym typeface="Gill Sans"/>
            </a:endParaRPr>
          </a:p>
        </p:txBody>
      </p:sp>
      <p:pic>
        <p:nvPicPr>
          <p:cNvPr id="2050" name="Chart 1">
            <a:extLst>
              <a:ext uri="{FF2B5EF4-FFF2-40B4-BE49-F238E27FC236}">
                <a16:creationId xmlns:a16="http://schemas.microsoft.com/office/drawing/2014/main" id="{E35452DA-FB20-4D33-B4FD-310C07B6A9C2}"/>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15525" y="2457450"/>
            <a:ext cx="13973175" cy="10115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08577698"/>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1000" fill="hold"/>
                                        <p:tgtEl>
                                          <p:spTgt spid="2050"/>
                                        </p:tgtEl>
                                        <p:attrNameLst>
                                          <p:attrName>ppt_x</p:attrName>
                                        </p:attrNameLst>
                                      </p:cBhvr>
                                      <p:tavLst>
                                        <p:tav tm="0">
                                          <p:val>
                                            <p:strVal val="0-#ppt_w/2"/>
                                          </p:val>
                                        </p:tav>
                                        <p:tav tm="100000">
                                          <p:val>
                                            <p:strVal val="#ppt_x"/>
                                          </p:val>
                                        </p:tav>
                                      </p:tavLst>
                                    </p:anim>
                                    <p:anim calcmode="lin" valueType="num">
                                      <p:cBhvr additive="base">
                                        <p:cTn id="8" dur="1000" fill="hold"/>
                                        <p:tgtEl>
                                          <p:spTgt spid="20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26FE1-E126-453B-ADF3-5901D62A99B5}"/>
              </a:ext>
            </a:extLst>
          </p:cNvPr>
          <p:cNvSpPr>
            <a:spLocks noGrp="1"/>
          </p:cNvSpPr>
          <p:nvPr>
            <p:ph type="title"/>
          </p:nvPr>
        </p:nvSpPr>
        <p:spPr/>
        <p:txBody>
          <a:bodyPr/>
          <a:lstStyle/>
          <a:p>
            <a:r>
              <a:rPr lang="pt-BR" dirty="0"/>
              <a:t>Resultados</a:t>
            </a:r>
          </a:p>
        </p:txBody>
      </p:sp>
      <p:sp>
        <p:nvSpPr>
          <p:cNvPr id="3" name="Text Placeholder 2">
            <a:extLst>
              <a:ext uri="{FF2B5EF4-FFF2-40B4-BE49-F238E27FC236}">
                <a16:creationId xmlns:a16="http://schemas.microsoft.com/office/drawing/2014/main" id="{CB485C86-4603-4263-A7E2-0E00E058FF60}"/>
              </a:ext>
            </a:extLst>
          </p:cNvPr>
          <p:cNvSpPr>
            <a:spLocks noGrp="1"/>
          </p:cNvSpPr>
          <p:nvPr>
            <p:ph type="body" idx="1"/>
          </p:nvPr>
        </p:nvSpPr>
        <p:spPr>
          <a:xfrm>
            <a:off x="590550" y="5227411"/>
            <a:ext cx="7810500" cy="5382494"/>
          </a:xfrm>
        </p:spPr>
        <p:txBody>
          <a:bodyPr/>
          <a:lstStyle/>
          <a:p>
            <a:pPr algn="l"/>
            <a:r>
              <a:rPr lang="pt-BR" sz="4000" b="1" dirty="0">
                <a:solidFill>
                  <a:schemeClr val="tx2"/>
                </a:solidFill>
              </a:rPr>
              <a:t>SOMA DAS ALTURAS </a:t>
            </a:r>
          </a:p>
          <a:p>
            <a:pPr algn="l"/>
            <a:r>
              <a:rPr lang="pt-BR" sz="4000" b="1" dirty="0">
                <a:solidFill>
                  <a:schemeClr val="tx2"/>
                </a:solidFill>
              </a:rPr>
              <a:t>50 GERAÇÕES</a:t>
            </a:r>
          </a:p>
          <a:p>
            <a:pPr algn="l"/>
            <a:r>
              <a:rPr lang="pt-BR" sz="4000" b="1" dirty="0">
                <a:solidFill>
                  <a:schemeClr val="tx2"/>
                </a:solidFill>
              </a:rPr>
              <a:t>TAMANHO DA CORDA : 2000 </a:t>
            </a:r>
          </a:p>
          <a:p>
            <a:pPr algn="l"/>
            <a:r>
              <a:rPr lang="pt-BR" sz="4000" b="1" dirty="0">
                <a:solidFill>
                  <a:schemeClr val="tx2"/>
                </a:solidFill>
              </a:rPr>
              <a:t> TAMANHO DA POPULAÇÃO :50</a:t>
            </a:r>
          </a:p>
          <a:p>
            <a:pPr algn="l"/>
            <a:r>
              <a:rPr lang="pt-BR" sz="4000" b="1" dirty="0">
                <a:solidFill>
                  <a:schemeClr val="tx2"/>
                </a:solidFill>
              </a:rPr>
              <a:t> MUTAÇÃO: 5% DE CHANCE</a:t>
            </a:r>
          </a:p>
          <a:p>
            <a:pPr algn="l"/>
            <a:r>
              <a:rPr lang="pt-BR" sz="4000" b="1" dirty="0">
                <a:solidFill>
                  <a:schemeClr val="tx2"/>
                </a:solidFill>
              </a:rPr>
              <a:t> TRUNCAMENTO : 40% ;</a:t>
            </a:r>
          </a:p>
          <a:p>
            <a:pPr algn="l"/>
            <a:r>
              <a:rPr lang="pt-BR" sz="4000" b="1" dirty="0">
                <a:solidFill>
                  <a:schemeClr val="tx2"/>
                </a:solidFill>
              </a:rPr>
              <a:t> ESPAÇO DE GENES: (-2,-1,0,1,2)</a:t>
            </a:r>
            <a:endParaRPr lang="pt-BR" sz="4000" dirty="0">
              <a:solidFill>
                <a:schemeClr val="tx2"/>
              </a:solidFill>
            </a:endParaRPr>
          </a:p>
          <a:p>
            <a:pPr algn="l"/>
            <a:endParaRPr lang="pt-BR" sz="3600" dirty="0"/>
          </a:p>
        </p:txBody>
      </p:sp>
      <p:sp>
        <p:nvSpPr>
          <p:cNvPr id="4" name="TextBox 3">
            <a:extLst>
              <a:ext uri="{FF2B5EF4-FFF2-40B4-BE49-F238E27FC236}">
                <a16:creationId xmlns:a16="http://schemas.microsoft.com/office/drawing/2014/main" id="{D9DFDA59-9E31-4DE4-83CD-EE355D823C08}"/>
              </a:ext>
            </a:extLst>
          </p:cNvPr>
          <p:cNvSpPr txBox="1"/>
          <p:nvPr/>
        </p:nvSpPr>
        <p:spPr>
          <a:xfrm>
            <a:off x="590550" y="3925166"/>
            <a:ext cx="8867777" cy="83099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rtl="0" latinLnBrk="1" hangingPunct="0"/>
            <a:r>
              <a:rPr lang="pt-BR" sz="4400" b="1" dirty="0"/>
              <a:t>MOUNTAIN_CAR_CONTINUOUS – V0</a:t>
            </a:r>
            <a:endParaRPr kumimoji="0" lang="pt-BR" sz="4400" b="0" i="0" u="none" strike="noStrike" cap="none" spc="0" normalizeH="0" baseline="0" dirty="0">
              <a:ln>
                <a:noFill/>
              </a:ln>
              <a:solidFill>
                <a:srgbClr val="000000"/>
              </a:solidFill>
              <a:effectLst/>
              <a:uFillTx/>
              <a:latin typeface="Gill Sans"/>
              <a:ea typeface="Gill Sans"/>
              <a:cs typeface="Gill Sans"/>
              <a:sym typeface="Gill Sans"/>
            </a:endParaRPr>
          </a:p>
        </p:txBody>
      </p:sp>
      <p:pic>
        <p:nvPicPr>
          <p:cNvPr id="1027" name="Chart 1">
            <a:extLst>
              <a:ext uri="{FF2B5EF4-FFF2-40B4-BE49-F238E27FC236}">
                <a16:creationId xmlns:a16="http://schemas.microsoft.com/office/drawing/2014/main" id="{E8D2208F-2FB5-40ED-B91F-D0BAD3E69D7E}"/>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9799" y="2360283"/>
            <a:ext cx="13973176" cy="101088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11444829"/>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26FE1-E126-453B-ADF3-5901D62A99B5}"/>
              </a:ext>
            </a:extLst>
          </p:cNvPr>
          <p:cNvSpPr>
            <a:spLocks noGrp="1"/>
          </p:cNvSpPr>
          <p:nvPr>
            <p:ph type="title"/>
          </p:nvPr>
        </p:nvSpPr>
        <p:spPr/>
        <p:txBody>
          <a:bodyPr/>
          <a:lstStyle/>
          <a:p>
            <a:r>
              <a:rPr lang="pt-BR" dirty="0"/>
              <a:t>Resultados</a:t>
            </a:r>
          </a:p>
        </p:txBody>
      </p:sp>
      <p:sp>
        <p:nvSpPr>
          <p:cNvPr id="3" name="Text Placeholder 2">
            <a:extLst>
              <a:ext uri="{FF2B5EF4-FFF2-40B4-BE49-F238E27FC236}">
                <a16:creationId xmlns:a16="http://schemas.microsoft.com/office/drawing/2014/main" id="{CB485C86-4603-4263-A7E2-0E00E058FF60}"/>
              </a:ext>
            </a:extLst>
          </p:cNvPr>
          <p:cNvSpPr>
            <a:spLocks noGrp="1"/>
          </p:cNvSpPr>
          <p:nvPr>
            <p:ph type="body" idx="1"/>
          </p:nvPr>
        </p:nvSpPr>
        <p:spPr>
          <a:xfrm>
            <a:off x="590549" y="5227411"/>
            <a:ext cx="8324851" cy="5382494"/>
          </a:xfrm>
        </p:spPr>
        <p:txBody>
          <a:bodyPr/>
          <a:lstStyle/>
          <a:p>
            <a:pPr algn="l"/>
            <a:r>
              <a:rPr lang="pt-BR" sz="4000" b="1" dirty="0">
                <a:solidFill>
                  <a:schemeClr val="tx2"/>
                </a:solidFill>
              </a:rPr>
              <a:t>SOMA DAS ALTURAS </a:t>
            </a:r>
          </a:p>
          <a:p>
            <a:pPr algn="l"/>
            <a:r>
              <a:rPr lang="pt-BR" sz="4000" b="1" dirty="0">
                <a:solidFill>
                  <a:schemeClr val="tx2"/>
                </a:solidFill>
              </a:rPr>
              <a:t>50 GERAÇÕES</a:t>
            </a:r>
          </a:p>
          <a:p>
            <a:pPr algn="l"/>
            <a:r>
              <a:rPr lang="pt-BR" sz="4000" b="1" dirty="0">
                <a:solidFill>
                  <a:schemeClr val="tx2"/>
                </a:solidFill>
              </a:rPr>
              <a:t>TAMANHO DA CORDA : 2000 </a:t>
            </a:r>
          </a:p>
          <a:p>
            <a:pPr algn="l"/>
            <a:r>
              <a:rPr lang="pt-BR" sz="4000" b="1" dirty="0">
                <a:solidFill>
                  <a:schemeClr val="tx2"/>
                </a:solidFill>
              </a:rPr>
              <a:t> TAMANHO DA POPULAÇÃO :50</a:t>
            </a:r>
          </a:p>
          <a:p>
            <a:pPr algn="l"/>
            <a:r>
              <a:rPr lang="pt-BR" sz="4000" b="1" dirty="0">
                <a:solidFill>
                  <a:schemeClr val="tx2"/>
                </a:solidFill>
              </a:rPr>
              <a:t> MUTAÇÃO: 5% DE CHANCE</a:t>
            </a:r>
          </a:p>
          <a:p>
            <a:pPr algn="l"/>
            <a:r>
              <a:rPr lang="pt-BR" sz="4000" b="1" dirty="0">
                <a:solidFill>
                  <a:schemeClr val="tx2"/>
                </a:solidFill>
              </a:rPr>
              <a:t> TRUNCAMENTO : 40% ;</a:t>
            </a:r>
          </a:p>
          <a:p>
            <a:pPr algn="l"/>
            <a:r>
              <a:rPr lang="pt-BR" sz="4000" b="1" dirty="0">
                <a:solidFill>
                  <a:schemeClr val="tx2"/>
                </a:solidFill>
              </a:rPr>
              <a:t> ESPAÇO DE GENES: (-3,-2,-1,0,1,2,3)</a:t>
            </a:r>
            <a:endParaRPr lang="pt-BR" sz="4000" dirty="0">
              <a:solidFill>
                <a:schemeClr val="tx2"/>
              </a:solidFill>
            </a:endParaRPr>
          </a:p>
          <a:p>
            <a:pPr algn="l"/>
            <a:endParaRPr lang="pt-BR" sz="3600" dirty="0"/>
          </a:p>
        </p:txBody>
      </p:sp>
      <p:sp>
        <p:nvSpPr>
          <p:cNvPr id="4" name="TextBox 3">
            <a:extLst>
              <a:ext uri="{FF2B5EF4-FFF2-40B4-BE49-F238E27FC236}">
                <a16:creationId xmlns:a16="http://schemas.microsoft.com/office/drawing/2014/main" id="{D9DFDA59-9E31-4DE4-83CD-EE355D823C08}"/>
              </a:ext>
            </a:extLst>
          </p:cNvPr>
          <p:cNvSpPr txBox="1"/>
          <p:nvPr/>
        </p:nvSpPr>
        <p:spPr>
          <a:xfrm>
            <a:off x="590550" y="3925166"/>
            <a:ext cx="8867777" cy="83099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rtl="0" latinLnBrk="1" hangingPunct="0"/>
            <a:r>
              <a:rPr lang="pt-BR" sz="4400" b="1" dirty="0"/>
              <a:t>MOUNTAIN_CAR_CONTINUOUS – V0</a:t>
            </a:r>
            <a:endParaRPr kumimoji="0" lang="pt-BR" sz="4400" b="0" i="0" u="none" strike="noStrike" cap="none" spc="0" normalizeH="0" baseline="0" dirty="0">
              <a:ln>
                <a:noFill/>
              </a:ln>
              <a:solidFill>
                <a:srgbClr val="000000"/>
              </a:solidFill>
              <a:effectLst/>
              <a:uFillTx/>
              <a:latin typeface="Gill Sans"/>
              <a:ea typeface="Gill Sans"/>
              <a:cs typeface="Gill Sans"/>
              <a:sym typeface="Gill Sans"/>
            </a:endParaRPr>
          </a:p>
        </p:txBody>
      </p:sp>
      <p:pic>
        <p:nvPicPr>
          <p:cNvPr id="3074" name="Chart 1">
            <a:extLst>
              <a:ext uri="{FF2B5EF4-FFF2-40B4-BE49-F238E27FC236}">
                <a16:creationId xmlns:a16="http://schemas.microsoft.com/office/drawing/2014/main" id="{9E77A1C6-D64B-4AE5-89C4-4E33286F2A49}"/>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9798" y="2360282"/>
            <a:ext cx="13506452" cy="98126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34773290"/>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1000" fill="hold"/>
                                        <p:tgtEl>
                                          <p:spTgt spid="3074"/>
                                        </p:tgtEl>
                                        <p:attrNameLst>
                                          <p:attrName>ppt_x</p:attrName>
                                        </p:attrNameLst>
                                      </p:cBhvr>
                                      <p:tavLst>
                                        <p:tav tm="0">
                                          <p:val>
                                            <p:strVal val="0-#ppt_w/2"/>
                                          </p:val>
                                        </p:tav>
                                        <p:tav tm="100000">
                                          <p:val>
                                            <p:strVal val="#ppt_x"/>
                                          </p:val>
                                        </p:tav>
                                      </p:tavLst>
                                    </p:anim>
                                    <p:anim calcmode="lin" valueType="num">
                                      <p:cBhvr additive="base">
                                        <p:cTn id="8" dur="1000" fill="hold"/>
                                        <p:tgtEl>
                                          <p:spTgt spid="307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2CEC27-7972-46CA-9246-1915AE35080D}"/>
              </a:ext>
            </a:extLst>
          </p:cNvPr>
          <p:cNvSpPr>
            <a:spLocks noGrp="1"/>
          </p:cNvSpPr>
          <p:nvPr>
            <p:ph type="title"/>
          </p:nvPr>
        </p:nvSpPr>
        <p:spPr>
          <a:xfrm>
            <a:off x="590550" y="816185"/>
            <a:ext cx="22745700" cy="1869865"/>
          </a:xfrm>
        </p:spPr>
        <p:txBody>
          <a:bodyPr/>
          <a:lstStyle/>
          <a:p>
            <a:r>
              <a:rPr lang="pt-BR" dirty="0"/>
              <a:t>Discussão</a:t>
            </a:r>
          </a:p>
        </p:txBody>
      </p:sp>
      <p:sp>
        <p:nvSpPr>
          <p:cNvPr id="3" name="Text Placeholder 2">
            <a:extLst>
              <a:ext uri="{FF2B5EF4-FFF2-40B4-BE49-F238E27FC236}">
                <a16:creationId xmlns:a16="http://schemas.microsoft.com/office/drawing/2014/main" id="{FA3A4165-DEE6-4F0C-99D7-7DECECFECA73}"/>
              </a:ext>
            </a:extLst>
          </p:cNvPr>
          <p:cNvSpPr>
            <a:spLocks noGrp="1"/>
          </p:cNvSpPr>
          <p:nvPr>
            <p:ph type="body" idx="1"/>
          </p:nvPr>
        </p:nvSpPr>
        <p:spPr>
          <a:xfrm>
            <a:off x="300654" y="4275485"/>
            <a:ext cx="23723127" cy="4369752"/>
          </a:xfrm>
        </p:spPr>
        <p:txBody>
          <a:bodyPr/>
          <a:lstStyle/>
          <a:p>
            <a:pPr algn="just"/>
            <a:r>
              <a:rPr lang="pt-BR" sz="7200" dirty="0"/>
              <a:t>Para diferentes estratégias  de aprendizado e diferentes configurações de ambiente o algoritmo se manteve estável e conseguiu maximizar a quantidade de acertos, papel inerente a ele.</a:t>
            </a:r>
          </a:p>
        </p:txBody>
      </p:sp>
    </p:spTree>
    <p:extLst>
      <p:ext uri="{BB962C8B-B14F-4D97-AF65-F5344CB8AC3E}">
        <p14:creationId xmlns:p14="http://schemas.microsoft.com/office/powerpoint/2010/main" val="2202881496"/>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22FE7-B591-487E-9354-A35D2C2F1E47}"/>
              </a:ext>
            </a:extLst>
          </p:cNvPr>
          <p:cNvSpPr>
            <a:spLocks noGrp="1"/>
          </p:cNvSpPr>
          <p:nvPr>
            <p:ph type="title"/>
          </p:nvPr>
        </p:nvSpPr>
        <p:spPr>
          <a:xfrm>
            <a:off x="590550" y="816185"/>
            <a:ext cx="22745700" cy="2051706"/>
          </a:xfrm>
        </p:spPr>
        <p:txBody>
          <a:bodyPr/>
          <a:lstStyle/>
          <a:p>
            <a:r>
              <a:rPr lang="pt-BR" dirty="0"/>
              <a:t>Conclusão</a:t>
            </a:r>
          </a:p>
        </p:txBody>
      </p:sp>
      <p:sp>
        <p:nvSpPr>
          <p:cNvPr id="3" name="Text Placeholder 2">
            <a:extLst>
              <a:ext uri="{FF2B5EF4-FFF2-40B4-BE49-F238E27FC236}">
                <a16:creationId xmlns:a16="http://schemas.microsoft.com/office/drawing/2014/main" id="{B496A726-9D25-48D2-B672-97525B8764CE}"/>
              </a:ext>
            </a:extLst>
          </p:cNvPr>
          <p:cNvSpPr>
            <a:spLocks noGrp="1"/>
          </p:cNvSpPr>
          <p:nvPr>
            <p:ph type="body" idx="1"/>
          </p:nvPr>
        </p:nvSpPr>
        <p:spPr>
          <a:xfrm>
            <a:off x="590550" y="4114800"/>
            <a:ext cx="23350105" cy="8473786"/>
          </a:xfrm>
        </p:spPr>
        <p:txBody>
          <a:bodyPr/>
          <a:lstStyle/>
          <a:p>
            <a:pPr algn="just"/>
            <a:r>
              <a:rPr lang="pt-BR" sz="7200" dirty="0"/>
              <a:t>Portanto é evidente que existe uma possibilidade do Algoritmo Genético possuir uma acoplagem com os ambientes de Aprendizado por Reforço, mostrando-se como uma provável estratégia para a solução de problemas desse âmbito assim como os métodos já conhecidos.</a:t>
            </a:r>
          </a:p>
          <a:p>
            <a:pPr marL="25400" indent="0">
              <a:buNone/>
            </a:pPr>
            <a:r>
              <a:rPr lang="pt-BR" dirty="0"/>
              <a:t> </a:t>
            </a:r>
          </a:p>
        </p:txBody>
      </p:sp>
    </p:spTree>
    <p:extLst>
      <p:ext uri="{BB962C8B-B14F-4D97-AF65-F5344CB8AC3E}">
        <p14:creationId xmlns:p14="http://schemas.microsoft.com/office/powerpoint/2010/main" val="3073805330"/>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DBAEB-7E8A-4222-8497-12AA2C6DF507}"/>
              </a:ext>
            </a:extLst>
          </p:cNvPr>
          <p:cNvSpPr>
            <a:spLocks noGrp="1"/>
          </p:cNvSpPr>
          <p:nvPr>
            <p:ph type="title"/>
          </p:nvPr>
        </p:nvSpPr>
        <p:spPr>
          <a:xfrm>
            <a:off x="590550" y="816185"/>
            <a:ext cx="22745700" cy="1802324"/>
          </a:xfrm>
        </p:spPr>
        <p:txBody>
          <a:bodyPr/>
          <a:lstStyle/>
          <a:p>
            <a:r>
              <a:rPr lang="pt-BR" dirty="0"/>
              <a:t>Perspectivas</a:t>
            </a:r>
          </a:p>
        </p:txBody>
      </p:sp>
      <p:sp>
        <p:nvSpPr>
          <p:cNvPr id="3" name="Text Placeholder 2">
            <a:extLst>
              <a:ext uri="{FF2B5EF4-FFF2-40B4-BE49-F238E27FC236}">
                <a16:creationId xmlns:a16="http://schemas.microsoft.com/office/drawing/2014/main" id="{7A781261-53AD-4817-BBB2-4E6ACE1E59E5}"/>
              </a:ext>
            </a:extLst>
          </p:cNvPr>
          <p:cNvSpPr>
            <a:spLocks noGrp="1"/>
          </p:cNvSpPr>
          <p:nvPr>
            <p:ph type="body" idx="1"/>
          </p:nvPr>
        </p:nvSpPr>
        <p:spPr>
          <a:xfrm>
            <a:off x="590550" y="4087430"/>
            <a:ext cx="23204995" cy="9628570"/>
          </a:xfrm>
        </p:spPr>
        <p:txBody>
          <a:bodyPr/>
          <a:lstStyle/>
          <a:p>
            <a:pPr algn="just"/>
            <a:r>
              <a:rPr lang="pt-BR" sz="7200" dirty="0"/>
              <a:t>A utilização das Classes Genéticas em Ambientes de Aprendizado, fora do escopo dos Ambientes de Controle Clássico, como os Jogos 2D do Atari, Board Games ou Box2D será estudada em trabalhos futuros, testando assim o uso dos Algoritmos Genéticos em ecossistemas diversos.</a:t>
            </a:r>
          </a:p>
        </p:txBody>
      </p:sp>
    </p:spTree>
    <p:extLst>
      <p:ext uri="{BB962C8B-B14F-4D97-AF65-F5344CB8AC3E}">
        <p14:creationId xmlns:p14="http://schemas.microsoft.com/office/powerpoint/2010/main" val="3872899291"/>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3A21311-9503-4758-8B3B-C521C47DB364}"/>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tretch>
            <a:fillRect/>
          </a:stretch>
        </p:blipFill>
        <p:spPr>
          <a:xfrm>
            <a:off x="14056951" y="3283528"/>
            <a:ext cx="9279299" cy="8469984"/>
          </a:xfrm>
          <a:prstGeom prst="rect">
            <a:avLst/>
          </a:prstGeom>
        </p:spPr>
      </p:pic>
      <p:sp>
        <p:nvSpPr>
          <p:cNvPr id="2" name="Title 1">
            <a:extLst>
              <a:ext uri="{FF2B5EF4-FFF2-40B4-BE49-F238E27FC236}">
                <a16:creationId xmlns:a16="http://schemas.microsoft.com/office/drawing/2014/main" id="{AF2D6DB7-519F-45C0-A424-A2A51081639E}"/>
              </a:ext>
            </a:extLst>
          </p:cNvPr>
          <p:cNvSpPr>
            <a:spLocks noGrp="1"/>
          </p:cNvSpPr>
          <p:nvPr>
            <p:ph type="title"/>
          </p:nvPr>
        </p:nvSpPr>
        <p:spPr>
          <a:xfrm>
            <a:off x="590550" y="816185"/>
            <a:ext cx="22745700" cy="1802324"/>
          </a:xfrm>
        </p:spPr>
        <p:txBody>
          <a:bodyPr/>
          <a:lstStyle/>
          <a:p>
            <a:r>
              <a:rPr lang="pt-BR" dirty="0"/>
              <a:t>Introdução</a:t>
            </a:r>
          </a:p>
        </p:txBody>
      </p:sp>
      <p:sp>
        <p:nvSpPr>
          <p:cNvPr id="3" name="Text Placeholder 2">
            <a:extLst>
              <a:ext uri="{FF2B5EF4-FFF2-40B4-BE49-F238E27FC236}">
                <a16:creationId xmlns:a16="http://schemas.microsoft.com/office/drawing/2014/main" id="{27DE7197-1B97-461B-A5E9-30FC883D1CF5}"/>
              </a:ext>
            </a:extLst>
          </p:cNvPr>
          <p:cNvSpPr>
            <a:spLocks noGrp="1"/>
          </p:cNvSpPr>
          <p:nvPr>
            <p:ph type="body" idx="1"/>
          </p:nvPr>
        </p:nvSpPr>
        <p:spPr>
          <a:xfrm>
            <a:off x="557429" y="4013301"/>
            <a:ext cx="12950754" cy="9628570"/>
          </a:xfrm>
        </p:spPr>
        <p:txBody>
          <a:bodyPr/>
          <a:lstStyle/>
          <a:p>
            <a:r>
              <a:rPr lang="pt-BR" sz="6700" dirty="0"/>
              <a:t>Algoritmos Genéticos</a:t>
            </a:r>
          </a:p>
          <a:p>
            <a:pPr marL="25400" indent="0" algn="just">
              <a:buNone/>
            </a:pPr>
            <a:endParaRPr lang="pt-BR" dirty="0"/>
          </a:p>
          <a:p>
            <a:pPr marL="25400" indent="0" algn="just">
              <a:buNone/>
            </a:pPr>
            <a:r>
              <a:rPr lang="pt-BR" sz="6700" dirty="0"/>
              <a:t>Técnica aplicada a busca de soluções aproximadas em problemas de otimização e busca, a qual se utiliza de bioinspiração Darwiniana, comum nos algoritmos evolucionários</a:t>
            </a:r>
            <a:r>
              <a:rPr lang="pt-BR" dirty="0"/>
              <a:t>.</a:t>
            </a:r>
          </a:p>
        </p:txBody>
      </p:sp>
    </p:spTree>
    <p:extLst>
      <p:ext uri="{BB962C8B-B14F-4D97-AF65-F5344CB8AC3E}">
        <p14:creationId xmlns:p14="http://schemas.microsoft.com/office/powerpoint/2010/main" val="1396283035"/>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D6DB7-519F-45C0-A424-A2A51081639E}"/>
              </a:ext>
            </a:extLst>
          </p:cNvPr>
          <p:cNvSpPr>
            <a:spLocks noGrp="1"/>
          </p:cNvSpPr>
          <p:nvPr>
            <p:ph type="title"/>
          </p:nvPr>
        </p:nvSpPr>
        <p:spPr>
          <a:xfrm>
            <a:off x="590550" y="816185"/>
            <a:ext cx="22745700" cy="1802324"/>
          </a:xfrm>
        </p:spPr>
        <p:txBody>
          <a:bodyPr/>
          <a:lstStyle/>
          <a:p>
            <a:r>
              <a:rPr lang="pt-BR" dirty="0"/>
              <a:t>Introdução</a:t>
            </a:r>
          </a:p>
        </p:txBody>
      </p:sp>
      <p:sp>
        <p:nvSpPr>
          <p:cNvPr id="3" name="Text Placeholder 2">
            <a:extLst>
              <a:ext uri="{FF2B5EF4-FFF2-40B4-BE49-F238E27FC236}">
                <a16:creationId xmlns:a16="http://schemas.microsoft.com/office/drawing/2014/main" id="{27DE7197-1B97-461B-A5E9-30FC883D1CF5}"/>
              </a:ext>
            </a:extLst>
          </p:cNvPr>
          <p:cNvSpPr>
            <a:spLocks noGrp="1"/>
          </p:cNvSpPr>
          <p:nvPr>
            <p:ph type="body" idx="1"/>
          </p:nvPr>
        </p:nvSpPr>
        <p:spPr>
          <a:xfrm>
            <a:off x="557428" y="4013301"/>
            <a:ext cx="12992317" cy="8705172"/>
          </a:xfrm>
        </p:spPr>
        <p:txBody>
          <a:bodyPr/>
          <a:lstStyle/>
          <a:p>
            <a:r>
              <a:rPr lang="pt-BR" sz="6700" dirty="0"/>
              <a:t>Aprendizado por Reforço</a:t>
            </a:r>
          </a:p>
          <a:p>
            <a:pPr marL="25400" indent="0">
              <a:buNone/>
            </a:pPr>
            <a:endParaRPr lang="pt-BR" sz="6700" dirty="0"/>
          </a:p>
          <a:p>
            <a:pPr marL="25400" indent="0" algn="just">
              <a:buNone/>
            </a:pPr>
            <a:r>
              <a:rPr lang="pt-BR" sz="6700" dirty="0"/>
              <a:t>Método de aprendizado focado no mapeamento das ações de um agente a diferentes estados de um ambiente, utilizando para isso a ideia de aprendizado por recompensas.</a:t>
            </a:r>
          </a:p>
          <a:p>
            <a:pPr marL="25400" indent="0">
              <a:buNone/>
            </a:pPr>
            <a:endParaRPr lang="pt-BR" sz="6700" dirty="0"/>
          </a:p>
          <a:p>
            <a:pPr marL="25400" indent="0">
              <a:buNone/>
            </a:pPr>
            <a:endParaRPr lang="pt-BR" dirty="0"/>
          </a:p>
        </p:txBody>
      </p:sp>
      <p:pic>
        <p:nvPicPr>
          <p:cNvPr id="6" name="Picture 5">
            <a:extLst>
              <a:ext uri="{FF2B5EF4-FFF2-40B4-BE49-F238E27FC236}">
                <a16:creationId xmlns:a16="http://schemas.microsoft.com/office/drawing/2014/main" id="{8206902D-5E81-4F00-8DC8-A622704740B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264988" y="5652655"/>
            <a:ext cx="9620249" cy="5735781"/>
          </a:xfrm>
          <a:prstGeom prst="rect">
            <a:avLst/>
          </a:prstGeom>
        </p:spPr>
      </p:pic>
    </p:spTree>
    <p:extLst>
      <p:ext uri="{BB962C8B-B14F-4D97-AF65-F5344CB8AC3E}">
        <p14:creationId xmlns:p14="http://schemas.microsoft.com/office/powerpoint/2010/main" val="3542275783"/>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D6DB7-519F-45C0-A424-A2A51081639E}"/>
              </a:ext>
            </a:extLst>
          </p:cNvPr>
          <p:cNvSpPr>
            <a:spLocks noGrp="1"/>
          </p:cNvSpPr>
          <p:nvPr>
            <p:ph type="title"/>
          </p:nvPr>
        </p:nvSpPr>
        <p:spPr>
          <a:xfrm>
            <a:off x="590550" y="816185"/>
            <a:ext cx="22745700" cy="1802324"/>
          </a:xfrm>
        </p:spPr>
        <p:txBody>
          <a:bodyPr/>
          <a:lstStyle/>
          <a:p>
            <a:r>
              <a:rPr lang="pt-BR" dirty="0"/>
              <a:t>Introdução</a:t>
            </a:r>
          </a:p>
        </p:txBody>
      </p:sp>
      <p:sp>
        <p:nvSpPr>
          <p:cNvPr id="3" name="Text Placeholder 2">
            <a:extLst>
              <a:ext uri="{FF2B5EF4-FFF2-40B4-BE49-F238E27FC236}">
                <a16:creationId xmlns:a16="http://schemas.microsoft.com/office/drawing/2014/main" id="{27DE7197-1B97-461B-A5E9-30FC883D1CF5}"/>
              </a:ext>
            </a:extLst>
          </p:cNvPr>
          <p:cNvSpPr>
            <a:spLocks noGrp="1"/>
          </p:cNvSpPr>
          <p:nvPr>
            <p:ph type="body" idx="1"/>
          </p:nvPr>
        </p:nvSpPr>
        <p:spPr>
          <a:xfrm>
            <a:off x="590549" y="3163656"/>
            <a:ext cx="14122977" cy="9846524"/>
          </a:xfrm>
        </p:spPr>
        <p:txBody>
          <a:bodyPr/>
          <a:lstStyle/>
          <a:p>
            <a:r>
              <a:rPr lang="pt-BR" sz="6700" dirty="0"/>
              <a:t>Motivação</a:t>
            </a:r>
          </a:p>
          <a:p>
            <a:pPr marL="25400" indent="0">
              <a:buNone/>
            </a:pPr>
            <a:r>
              <a:rPr lang="pt-BR" sz="6000" dirty="0"/>
              <a:t>    1)   Função de Fitness vs Função de Política</a:t>
            </a:r>
          </a:p>
          <a:p>
            <a:pPr marL="25400" indent="0">
              <a:buNone/>
            </a:pPr>
            <a:endParaRPr lang="pt-BR" sz="6000" dirty="0"/>
          </a:p>
          <a:p>
            <a:pPr marL="25400" indent="0">
              <a:buNone/>
            </a:pPr>
            <a:r>
              <a:rPr lang="pt-BR" sz="6000" dirty="0"/>
              <a:t>    2)   Avaliação de Performance Final   vs</a:t>
            </a:r>
          </a:p>
          <a:p>
            <a:pPr marL="25400" indent="0">
              <a:buNone/>
            </a:pPr>
            <a:r>
              <a:rPr lang="pt-BR" sz="6000" dirty="0"/>
              <a:t>           Avaliação de Performance Constante</a:t>
            </a:r>
          </a:p>
          <a:p>
            <a:pPr marL="25400" indent="0">
              <a:buNone/>
            </a:pPr>
            <a:r>
              <a:rPr lang="pt-BR" sz="6000" dirty="0"/>
              <a:t>     </a:t>
            </a:r>
          </a:p>
          <a:p>
            <a:pPr marL="25400" indent="0">
              <a:buNone/>
            </a:pPr>
            <a:r>
              <a:rPr lang="pt-BR" sz="6000" dirty="0"/>
              <a:t>     Conclusão: Possibilidade da utilização de </a:t>
            </a:r>
          </a:p>
          <a:p>
            <a:pPr marL="25400" indent="0">
              <a:buNone/>
            </a:pPr>
            <a:r>
              <a:rPr lang="pt-BR" sz="6000" dirty="0"/>
              <a:t>     Algoritmos Genéticos em Ambientes de </a:t>
            </a:r>
          </a:p>
          <a:p>
            <a:pPr marL="25400" indent="0">
              <a:buNone/>
            </a:pPr>
            <a:r>
              <a:rPr lang="pt-BR" sz="6000" dirty="0"/>
              <a:t>     Aprendizado por Reforço. </a:t>
            </a:r>
          </a:p>
          <a:p>
            <a:pPr marL="25400" indent="0">
              <a:buNone/>
            </a:pPr>
            <a:endParaRPr lang="pt-BR" sz="6000" dirty="0"/>
          </a:p>
          <a:p>
            <a:pPr marL="25400" indent="0">
              <a:buNone/>
            </a:pPr>
            <a:endParaRPr lang="pt-BR" dirty="0"/>
          </a:p>
        </p:txBody>
      </p:sp>
      <p:sp>
        <p:nvSpPr>
          <p:cNvPr id="11" name="Plus Sign 10">
            <a:extLst>
              <a:ext uri="{FF2B5EF4-FFF2-40B4-BE49-F238E27FC236}">
                <a16:creationId xmlns:a16="http://schemas.microsoft.com/office/drawing/2014/main" id="{313F2BE2-5FBD-4E4F-B793-358B50396B9E}"/>
              </a:ext>
            </a:extLst>
          </p:cNvPr>
          <p:cNvSpPr/>
          <p:nvPr/>
        </p:nvSpPr>
        <p:spPr>
          <a:xfrm>
            <a:off x="19219473" y="6155884"/>
            <a:ext cx="1080655" cy="1186973"/>
          </a:xfrm>
          <a:prstGeom prst="mathPlus">
            <a:avLst/>
          </a:prstGeom>
          <a:blipFill rotWithShape="1">
            <a:blip r:embed="rId2"/>
            <a:srcRect/>
            <a:tile tx="0" ty="0" sx="100000" sy="100000" flip="none" algn="tl"/>
          </a:blipFill>
          <a:ln w="38100" cap="flat">
            <a:solidFill>
              <a:srgbClr val="000000"/>
            </a:solidFill>
            <a:prstDash val="solid"/>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84200" rtl="0" fontAlgn="auto" latinLnBrk="1" hangingPunct="0">
              <a:lnSpc>
                <a:spcPct val="100000"/>
              </a:lnSpc>
              <a:spcBef>
                <a:spcPts val="0"/>
              </a:spcBef>
              <a:spcAft>
                <a:spcPts val="0"/>
              </a:spcAft>
              <a:buClrTx/>
              <a:buSzTx/>
              <a:buFontTx/>
              <a:buNone/>
              <a:tabLst/>
            </a:pPr>
            <a:endParaRPr kumimoji="0" lang="pt-BR"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endParaRPr>
          </a:p>
        </p:txBody>
      </p:sp>
      <p:pic>
        <p:nvPicPr>
          <p:cNvPr id="16" name="Picture 15">
            <a:extLst>
              <a:ext uri="{FF2B5EF4-FFF2-40B4-BE49-F238E27FC236}">
                <a16:creationId xmlns:a16="http://schemas.microsoft.com/office/drawing/2014/main" id="{D9DFEDDB-A44C-4FEB-9DD5-E0B6A78306E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66442" y="1163782"/>
            <a:ext cx="3586719" cy="4582189"/>
          </a:xfrm>
          <a:prstGeom prst="rect">
            <a:avLst/>
          </a:prstGeom>
        </p:spPr>
      </p:pic>
      <p:grpSp>
        <p:nvGrpSpPr>
          <p:cNvPr id="19" name="Group 18">
            <a:extLst>
              <a:ext uri="{FF2B5EF4-FFF2-40B4-BE49-F238E27FC236}">
                <a16:creationId xmlns:a16="http://schemas.microsoft.com/office/drawing/2014/main" id="{737143ED-38A1-4BE0-B628-F7E6E2715192}"/>
              </a:ext>
            </a:extLst>
          </p:cNvPr>
          <p:cNvGrpSpPr/>
          <p:nvPr/>
        </p:nvGrpSpPr>
        <p:grpSpPr>
          <a:xfrm>
            <a:off x="16538620" y="7752770"/>
            <a:ext cx="6442364" cy="4870061"/>
            <a:chOff x="17158370" y="7385963"/>
            <a:chExt cx="4463081" cy="4870061"/>
          </a:xfrm>
        </p:grpSpPr>
        <p:sp>
          <p:nvSpPr>
            <p:cNvPr id="8" name="Rectangle 7">
              <a:extLst>
                <a:ext uri="{FF2B5EF4-FFF2-40B4-BE49-F238E27FC236}">
                  <a16:creationId xmlns:a16="http://schemas.microsoft.com/office/drawing/2014/main" id="{16DD7945-3B16-429D-943E-EC5A8D6B66B6}"/>
                </a:ext>
              </a:extLst>
            </p:cNvPr>
            <p:cNvSpPr/>
            <p:nvPr/>
          </p:nvSpPr>
          <p:spPr>
            <a:xfrm>
              <a:off x="17158370" y="7385963"/>
              <a:ext cx="4463081" cy="1754326"/>
            </a:xfrm>
            <a:prstGeom prst="rect">
              <a:avLst/>
            </a:prstGeom>
          </p:spPr>
          <p:txBody>
            <a:bodyPr wrap="square">
              <a:spAutoFit/>
            </a:bodyPr>
            <a:lstStyle/>
            <a:p>
              <a:r>
                <a:rPr lang="pt-BR" b="1" dirty="0"/>
                <a:t>Reinforcement</a:t>
              </a:r>
            </a:p>
            <a:p>
              <a:r>
                <a:rPr lang="pt-BR" b="1" dirty="0"/>
                <a:t> Learning</a:t>
              </a:r>
            </a:p>
          </p:txBody>
        </p:sp>
        <p:pic>
          <p:nvPicPr>
            <p:cNvPr id="18" name="Picture 17">
              <a:extLst>
                <a:ext uri="{FF2B5EF4-FFF2-40B4-BE49-F238E27FC236}">
                  <a16:creationId xmlns:a16="http://schemas.microsoft.com/office/drawing/2014/main" id="{EEF6622E-2914-472B-9E1A-FF89319CE96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19570" y="9402176"/>
              <a:ext cx="4001881" cy="2853848"/>
            </a:xfrm>
            <a:prstGeom prst="rect">
              <a:avLst/>
            </a:prstGeom>
          </p:spPr>
        </p:pic>
      </p:grpSp>
    </p:spTree>
    <p:extLst>
      <p:ext uri="{BB962C8B-B14F-4D97-AF65-F5344CB8AC3E}">
        <p14:creationId xmlns:p14="http://schemas.microsoft.com/office/powerpoint/2010/main" val="3026495209"/>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2" fill="hold" nodeType="clickEffect">
                                  <p:stCondLst>
                                    <p:cond delay="0"/>
                                  </p:stCondLst>
                                  <p:childTnLst>
                                    <p:set>
                                      <p:cBhvr>
                                        <p:cTn id="12" dur="1" fill="hold">
                                          <p:stCondLst>
                                            <p:cond delay="0"/>
                                          </p:stCondLst>
                                        </p:cTn>
                                        <p:tgtEl>
                                          <p:spTgt spid="19"/>
                                        </p:tgtEl>
                                        <p:attrNameLst>
                                          <p:attrName>style.visibility</p:attrName>
                                        </p:attrNameLst>
                                      </p:cBhvr>
                                      <p:to>
                                        <p:strVal val="visible"/>
                                      </p:to>
                                    </p:set>
                                    <p:anim calcmode="lin" valueType="num">
                                      <p:cBhvr additive="base">
                                        <p:cTn id="13" dur="500" fill="hold"/>
                                        <p:tgtEl>
                                          <p:spTgt spid="19"/>
                                        </p:tgtEl>
                                        <p:attrNameLst>
                                          <p:attrName>ppt_x</p:attrName>
                                        </p:attrNameLst>
                                      </p:cBhvr>
                                      <p:tavLst>
                                        <p:tav tm="0">
                                          <p:val>
                                            <p:strVal val="1+#ppt_w/2"/>
                                          </p:val>
                                        </p:tav>
                                        <p:tav tm="100000">
                                          <p:val>
                                            <p:strVal val="#ppt_x"/>
                                          </p:val>
                                        </p:tav>
                                      </p:tavLst>
                                    </p:anim>
                                    <p:anim calcmode="lin" valueType="num">
                                      <p:cBhvr additive="base">
                                        <p:cTn id="14"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1AB69B-7577-4A49-87E8-8F69894522CE}"/>
              </a:ext>
            </a:extLst>
          </p:cNvPr>
          <p:cNvSpPr>
            <a:spLocks noGrp="1"/>
          </p:cNvSpPr>
          <p:nvPr>
            <p:ph type="title"/>
          </p:nvPr>
        </p:nvSpPr>
        <p:spPr>
          <a:xfrm>
            <a:off x="932817" y="1356512"/>
            <a:ext cx="22745700" cy="1843888"/>
          </a:xfrm>
        </p:spPr>
        <p:txBody>
          <a:bodyPr/>
          <a:lstStyle/>
          <a:p>
            <a:r>
              <a:rPr lang="pt-BR" dirty="0"/>
              <a:t>Objetivos</a:t>
            </a:r>
          </a:p>
        </p:txBody>
      </p:sp>
      <p:sp>
        <p:nvSpPr>
          <p:cNvPr id="3" name="Text Placeholder 2">
            <a:extLst>
              <a:ext uri="{FF2B5EF4-FFF2-40B4-BE49-F238E27FC236}">
                <a16:creationId xmlns:a16="http://schemas.microsoft.com/office/drawing/2014/main" id="{26010F5F-67B5-45A6-A16A-E07517D769A5}"/>
              </a:ext>
            </a:extLst>
          </p:cNvPr>
          <p:cNvSpPr>
            <a:spLocks noGrp="1"/>
          </p:cNvSpPr>
          <p:nvPr>
            <p:ph type="body" idx="1"/>
          </p:nvPr>
        </p:nvSpPr>
        <p:spPr>
          <a:xfrm>
            <a:off x="932817" y="5527962"/>
            <a:ext cx="22745700" cy="6483927"/>
          </a:xfrm>
        </p:spPr>
        <p:txBody>
          <a:bodyPr/>
          <a:lstStyle/>
          <a:p>
            <a:pPr algn="just"/>
            <a:r>
              <a:rPr lang="pt-BR" sz="8000" dirty="0"/>
              <a:t>Avaliar a hipótese do Algoritmo Genético ser um método de solução alternativo para o Aprendizado por Reforço.</a:t>
            </a:r>
          </a:p>
          <a:p>
            <a:pPr marL="25400" indent="0">
              <a:buNone/>
            </a:pPr>
            <a:endParaRPr lang="pt-BR" sz="7200" dirty="0"/>
          </a:p>
        </p:txBody>
      </p:sp>
    </p:spTree>
    <p:extLst>
      <p:ext uri="{BB962C8B-B14F-4D97-AF65-F5344CB8AC3E}">
        <p14:creationId xmlns:p14="http://schemas.microsoft.com/office/powerpoint/2010/main" val="1560388661"/>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BACD8-6ADA-457D-A813-E26FDC5020D5}"/>
              </a:ext>
            </a:extLst>
          </p:cNvPr>
          <p:cNvSpPr>
            <a:spLocks noGrp="1"/>
          </p:cNvSpPr>
          <p:nvPr>
            <p:ph type="title"/>
          </p:nvPr>
        </p:nvSpPr>
        <p:spPr>
          <a:xfrm>
            <a:off x="590550" y="774621"/>
            <a:ext cx="22745700" cy="1760760"/>
          </a:xfrm>
        </p:spPr>
        <p:txBody>
          <a:bodyPr/>
          <a:lstStyle/>
          <a:p>
            <a:r>
              <a:rPr lang="pt-BR" dirty="0"/>
              <a:t>Metodologia</a:t>
            </a:r>
          </a:p>
        </p:txBody>
      </p:sp>
      <p:sp>
        <p:nvSpPr>
          <p:cNvPr id="15" name="TextBox 14">
            <a:extLst>
              <a:ext uri="{FF2B5EF4-FFF2-40B4-BE49-F238E27FC236}">
                <a16:creationId xmlns:a16="http://schemas.microsoft.com/office/drawing/2014/main" id="{9B3B03D3-EC9E-43AC-8441-8139976321BE}"/>
              </a:ext>
            </a:extLst>
          </p:cNvPr>
          <p:cNvSpPr txBox="1"/>
          <p:nvPr/>
        </p:nvSpPr>
        <p:spPr>
          <a:xfrm>
            <a:off x="590550" y="2951018"/>
            <a:ext cx="6849341" cy="320087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pt-BR" sz="6600" b="1" i="0" u="none" strike="noStrike" cap="none" spc="0" normalizeH="0" baseline="0" dirty="0">
                <a:ln>
                  <a:noFill/>
                </a:ln>
                <a:solidFill>
                  <a:srgbClr val="000000"/>
                </a:solidFill>
                <a:effectLst/>
                <a:uFillTx/>
                <a:latin typeface="Gill Sans"/>
                <a:ea typeface="Gill Sans"/>
                <a:cs typeface="Gill Sans"/>
                <a:sym typeface="Gill Sans"/>
              </a:rPr>
              <a:t>Kit de Ferramentas para Aprendizado por Reforço</a:t>
            </a:r>
          </a:p>
        </p:txBody>
      </p:sp>
      <p:grpSp>
        <p:nvGrpSpPr>
          <p:cNvPr id="3" name="Group 2">
            <a:extLst>
              <a:ext uri="{FF2B5EF4-FFF2-40B4-BE49-F238E27FC236}">
                <a16:creationId xmlns:a16="http://schemas.microsoft.com/office/drawing/2014/main" id="{8D08B274-AF58-4B05-B58F-AAF7EA01F8C9}"/>
              </a:ext>
            </a:extLst>
          </p:cNvPr>
          <p:cNvGrpSpPr/>
          <p:nvPr/>
        </p:nvGrpSpPr>
        <p:grpSpPr>
          <a:xfrm>
            <a:off x="857250" y="6567531"/>
            <a:ext cx="6315940" cy="5771908"/>
            <a:chOff x="857250" y="6567531"/>
            <a:chExt cx="6315940" cy="5771908"/>
          </a:xfrm>
        </p:grpSpPr>
        <p:pic>
          <p:nvPicPr>
            <p:cNvPr id="17" name="Picture 16">
              <a:extLst>
                <a:ext uri="{FF2B5EF4-FFF2-40B4-BE49-F238E27FC236}">
                  <a16:creationId xmlns:a16="http://schemas.microsoft.com/office/drawing/2014/main" id="{0088594F-6369-4C76-998D-388999A06BB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15823" y="6567531"/>
              <a:ext cx="4198793" cy="4239014"/>
            </a:xfrm>
            <a:prstGeom prst="rect">
              <a:avLst/>
            </a:prstGeom>
          </p:spPr>
        </p:pic>
        <p:sp>
          <p:nvSpPr>
            <p:cNvPr id="18" name="TextBox 17">
              <a:extLst>
                <a:ext uri="{FF2B5EF4-FFF2-40B4-BE49-F238E27FC236}">
                  <a16:creationId xmlns:a16="http://schemas.microsoft.com/office/drawing/2014/main" id="{18C8745C-E8F2-4316-9017-58EC90B2D023}"/>
                </a:ext>
              </a:extLst>
            </p:cNvPr>
            <p:cNvSpPr txBox="1"/>
            <p:nvPr/>
          </p:nvSpPr>
          <p:spPr>
            <a:xfrm>
              <a:off x="857250" y="10831334"/>
              <a:ext cx="6315940" cy="1508105"/>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pt-BR" sz="8800" b="1" i="0" u="none" strike="noStrike" cap="none" spc="0" normalizeH="0" baseline="0" dirty="0">
                  <a:ln>
                    <a:noFill/>
                  </a:ln>
                  <a:solidFill>
                    <a:srgbClr val="000000"/>
                  </a:solidFill>
                  <a:effectLst/>
                  <a:uFillTx/>
                  <a:latin typeface="Gill Sans"/>
                  <a:ea typeface="Gill Sans"/>
                  <a:cs typeface="Gill Sans"/>
                  <a:sym typeface="Gill Sans"/>
                </a:rPr>
                <a:t>OpenAI Gym</a:t>
              </a:r>
            </a:p>
          </p:txBody>
        </p:sp>
      </p:grpSp>
      <p:pic>
        <p:nvPicPr>
          <p:cNvPr id="22" name="Picture 21">
            <a:extLst>
              <a:ext uri="{FF2B5EF4-FFF2-40B4-BE49-F238E27FC236}">
                <a16:creationId xmlns:a16="http://schemas.microsoft.com/office/drawing/2014/main" id="{BE3D22A2-8ABD-4871-AD20-3B0E790D75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053456" y="2535381"/>
            <a:ext cx="11762508" cy="10224655"/>
          </a:xfrm>
          <a:prstGeom prst="rect">
            <a:avLst/>
          </a:prstGeom>
        </p:spPr>
      </p:pic>
    </p:spTree>
    <p:extLst>
      <p:ext uri="{BB962C8B-B14F-4D97-AF65-F5344CB8AC3E}">
        <p14:creationId xmlns:p14="http://schemas.microsoft.com/office/powerpoint/2010/main" val="2441696798"/>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1000" fill="hold"/>
                                        <p:tgtEl>
                                          <p:spTgt spid="3"/>
                                        </p:tgtEl>
                                        <p:attrNameLst>
                                          <p:attrName>ppt_w</p:attrName>
                                        </p:attrNameLst>
                                      </p:cBhvr>
                                      <p:tavLst>
                                        <p:tav tm="0">
                                          <p:val>
                                            <p:fltVal val="0"/>
                                          </p:val>
                                        </p:tav>
                                        <p:tav tm="100000">
                                          <p:val>
                                            <p:strVal val="#ppt_w"/>
                                          </p:val>
                                        </p:tav>
                                      </p:tavLst>
                                    </p:anim>
                                    <p:anim calcmode="lin" valueType="num">
                                      <p:cBhvr>
                                        <p:cTn id="8" dur="1000" fill="hold"/>
                                        <p:tgtEl>
                                          <p:spTgt spid="3"/>
                                        </p:tgtEl>
                                        <p:attrNameLst>
                                          <p:attrName>ppt_h</p:attrName>
                                        </p:attrNameLst>
                                      </p:cBhvr>
                                      <p:tavLst>
                                        <p:tav tm="0">
                                          <p:val>
                                            <p:fltVal val="0"/>
                                          </p:val>
                                        </p:tav>
                                        <p:tav tm="100000">
                                          <p:val>
                                            <p:strVal val="#ppt_h"/>
                                          </p:val>
                                        </p:tav>
                                      </p:tavLst>
                                    </p:anim>
                                    <p:anim calcmode="lin" valueType="num">
                                      <p:cBhvr>
                                        <p:cTn id="9" dur="1000" fill="hold"/>
                                        <p:tgtEl>
                                          <p:spTgt spid="3"/>
                                        </p:tgtEl>
                                        <p:attrNameLst>
                                          <p:attrName>style.rotation</p:attrName>
                                        </p:attrNameLst>
                                      </p:cBhvr>
                                      <p:tavLst>
                                        <p:tav tm="0">
                                          <p:val>
                                            <p:fltVal val="90"/>
                                          </p:val>
                                        </p:tav>
                                        <p:tav tm="100000">
                                          <p:val>
                                            <p:fltVal val="0"/>
                                          </p:val>
                                        </p:tav>
                                      </p:tavLst>
                                    </p:anim>
                                    <p:animEffect transition="in" filter="fade">
                                      <p:cBhvr>
                                        <p:cTn id="10" dur="10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wipe(down)">
                                      <p:cBhvr>
                                        <p:cTn id="15" dur="580">
                                          <p:stCondLst>
                                            <p:cond delay="0"/>
                                          </p:stCondLst>
                                        </p:cTn>
                                        <p:tgtEl>
                                          <p:spTgt spid="22"/>
                                        </p:tgtEl>
                                      </p:cBhvr>
                                    </p:animEffect>
                                    <p:anim calcmode="lin" valueType="num">
                                      <p:cBhvr>
                                        <p:cTn id="16" dur="1822" tmFilter="0,0; 0.14,0.36; 0.43,0.73; 0.71,0.91; 1.0,1.0">
                                          <p:stCondLst>
                                            <p:cond delay="0"/>
                                          </p:stCondLst>
                                        </p:cTn>
                                        <p:tgtEl>
                                          <p:spTgt spid="22"/>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22"/>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22"/>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22"/>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22"/>
                                        </p:tgtEl>
                                        <p:attrNameLst>
                                          <p:attrName>ppt_y</p:attrName>
                                        </p:attrNameLst>
                                      </p:cBhvr>
                                      <p:tavLst>
                                        <p:tav tm="0" fmla="#ppt_y-sin(pi*$)/81">
                                          <p:val>
                                            <p:fltVal val="0"/>
                                          </p:val>
                                        </p:tav>
                                        <p:tav tm="100000">
                                          <p:val>
                                            <p:fltVal val="1"/>
                                          </p:val>
                                        </p:tav>
                                      </p:tavLst>
                                    </p:anim>
                                    <p:animScale>
                                      <p:cBhvr>
                                        <p:cTn id="21" dur="26">
                                          <p:stCondLst>
                                            <p:cond delay="650"/>
                                          </p:stCondLst>
                                        </p:cTn>
                                        <p:tgtEl>
                                          <p:spTgt spid="22"/>
                                        </p:tgtEl>
                                      </p:cBhvr>
                                      <p:to x="100000" y="60000"/>
                                    </p:animScale>
                                    <p:animScale>
                                      <p:cBhvr>
                                        <p:cTn id="22" dur="166" decel="50000">
                                          <p:stCondLst>
                                            <p:cond delay="676"/>
                                          </p:stCondLst>
                                        </p:cTn>
                                        <p:tgtEl>
                                          <p:spTgt spid="22"/>
                                        </p:tgtEl>
                                      </p:cBhvr>
                                      <p:to x="100000" y="100000"/>
                                    </p:animScale>
                                    <p:animScale>
                                      <p:cBhvr>
                                        <p:cTn id="23" dur="26">
                                          <p:stCondLst>
                                            <p:cond delay="1312"/>
                                          </p:stCondLst>
                                        </p:cTn>
                                        <p:tgtEl>
                                          <p:spTgt spid="22"/>
                                        </p:tgtEl>
                                      </p:cBhvr>
                                      <p:to x="100000" y="80000"/>
                                    </p:animScale>
                                    <p:animScale>
                                      <p:cBhvr>
                                        <p:cTn id="24" dur="166" decel="50000">
                                          <p:stCondLst>
                                            <p:cond delay="1338"/>
                                          </p:stCondLst>
                                        </p:cTn>
                                        <p:tgtEl>
                                          <p:spTgt spid="22"/>
                                        </p:tgtEl>
                                      </p:cBhvr>
                                      <p:to x="100000" y="100000"/>
                                    </p:animScale>
                                    <p:animScale>
                                      <p:cBhvr>
                                        <p:cTn id="25" dur="26">
                                          <p:stCondLst>
                                            <p:cond delay="1642"/>
                                          </p:stCondLst>
                                        </p:cTn>
                                        <p:tgtEl>
                                          <p:spTgt spid="22"/>
                                        </p:tgtEl>
                                      </p:cBhvr>
                                      <p:to x="100000" y="90000"/>
                                    </p:animScale>
                                    <p:animScale>
                                      <p:cBhvr>
                                        <p:cTn id="26" dur="166" decel="50000">
                                          <p:stCondLst>
                                            <p:cond delay="1668"/>
                                          </p:stCondLst>
                                        </p:cTn>
                                        <p:tgtEl>
                                          <p:spTgt spid="22"/>
                                        </p:tgtEl>
                                      </p:cBhvr>
                                      <p:to x="100000" y="100000"/>
                                    </p:animScale>
                                    <p:animScale>
                                      <p:cBhvr>
                                        <p:cTn id="27" dur="26">
                                          <p:stCondLst>
                                            <p:cond delay="1808"/>
                                          </p:stCondLst>
                                        </p:cTn>
                                        <p:tgtEl>
                                          <p:spTgt spid="22"/>
                                        </p:tgtEl>
                                      </p:cBhvr>
                                      <p:to x="100000" y="95000"/>
                                    </p:animScale>
                                    <p:animScale>
                                      <p:cBhvr>
                                        <p:cTn id="28" dur="166" decel="50000">
                                          <p:stCondLst>
                                            <p:cond delay="1834"/>
                                          </p:stCondLst>
                                        </p:cTn>
                                        <p:tgtEl>
                                          <p:spTgt spid="2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7852C8-4E24-4359-B74E-D74C5ABC6845}"/>
              </a:ext>
            </a:extLst>
          </p:cNvPr>
          <p:cNvSpPr>
            <a:spLocks noGrp="1"/>
          </p:cNvSpPr>
          <p:nvPr>
            <p:ph type="title"/>
          </p:nvPr>
        </p:nvSpPr>
        <p:spPr>
          <a:xfrm>
            <a:off x="69273" y="816185"/>
            <a:ext cx="23266977" cy="1843888"/>
          </a:xfrm>
        </p:spPr>
        <p:txBody>
          <a:bodyPr/>
          <a:lstStyle/>
          <a:p>
            <a:r>
              <a:rPr lang="pt-BR" dirty="0"/>
              <a:t>Metodologia</a:t>
            </a:r>
          </a:p>
        </p:txBody>
      </p:sp>
      <p:sp>
        <p:nvSpPr>
          <p:cNvPr id="4" name="TextBox 3">
            <a:extLst>
              <a:ext uri="{FF2B5EF4-FFF2-40B4-BE49-F238E27FC236}">
                <a16:creationId xmlns:a16="http://schemas.microsoft.com/office/drawing/2014/main" id="{6A265A65-84A8-471E-BC5A-2060664AD620}"/>
              </a:ext>
            </a:extLst>
          </p:cNvPr>
          <p:cNvSpPr txBox="1"/>
          <p:nvPr/>
        </p:nvSpPr>
        <p:spPr>
          <a:xfrm>
            <a:off x="69272" y="3167904"/>
            <a:ext cx="6373091" cy="116955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pt-BR" sz="6600" b="1" i="0" u="none" strike="noStrike" cap="none" spc="0" normalizeH="0" baseline="0" dirty="0">
                <a:ln>
                  <a:noFill/>
                </a:ln>
                <a:solidFill>
                  <a:srgbClr val="000000"/>
                </a:solidFill>
                <a:effectLst/>
                <a:uFillTx/>
                <a:latin typeface="Gill Sans"/>
                <a:ea typeface="Gill Sans"/>
                <a:cs typeface="Gill Sans"/>
                <a:sym typeface="Gill Sans"/>
              </a:rPr>
              <a:t>Classes Genéticas</a:t>
            </a:r>
          </a:p>
        </p:txBody>
      </p:sp>
      <p:pic>
        <p:nvPicPr>
          <p:cNvPr id="11" name="Picture 10">
            <a:extLst>
              <a:ext uri="{FF2B5EF4-FFF2-40B4-BE49-F238E27FC236}">
                <a16:creationId xmlns:a16="http://schemas.microsoft.com/office/drawing/2014/main" id="{9613E31F-C9F5-401E-A83E-59BC736380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8707" y="4845286"/>
            <a:ext cx="8841548" cy="7582241"/>
          </a:xfrm>
          <a:prstGeom prst="rect">
            <a:avLst/>
          </a:prstGeom>
        </p:spPr>
      </p:pic>
      <p:sp>
        <p:nvSpPr>
          <p:cNvPr id="16" name="TextBox 15">
            <a:extLst>
              <a:ext uri="{FF2B5EF4-FFF2-40B4-BE49-F238E27FC236}">
                <a16:creationId xmlns:a16="http://schemas.microsoft.com/office/drawing/2014/main" id="{AE5AB107-AF1F-482D-82BA-BD4B9F9B7D02}"/>
              </a:ext>
            </a:extLst>
          </p:cNvPr>
          <p:cNvSpPr txBox="1"/>
          <p:nvPr/>
        </p:nvSpPr>
        <p:spPr>
          <a:xfrm>
            <a:off x="9809016" y="3167904"/>
            <a:ext cx="6068292" cy="3200876"/>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lang="pt-BR" sz="6600" b="1" dirty="0">
                <a:solidFill>
                  <a:srgbClr val="000000"/>
                </a:solidFill>
              </a:rPr>
              <a:t>Malha Fechada do Aprendizado por Reforço </a:t>
            </a:r>
            <a:endParaRPr kumimoji="0" lang="pt-BR" sz="6600" b="1" i="0" u="none" strike="noStrike" cap="none" spc="0" normalizeH="0" baseline="0" dirty="0">
              <a:ln>
                <a:noFill/>
              </a:ln>
              <a:solidFill>
                <a:srgbClr val="000000"/>
              </a:solidFill>
              <a:effectLst/>
              <a:uFillTx/>
              <a:latin typeface="Gill Sans"/>
              <a:ea typeface="Gill Sans"/>
              <a:cs typeface="Gill Sans"/>
              <a:sym typeface="Gill Sans"/>
            </a:endParaRPr>
          </a:p>
        </p:txBody>
      </p:sp>
      <p:pic>
        <p:nvPicPr>
          <p:cNvPr id="5" name="Picture 4">
            <a:extLst>
              <a:ext uri="{FF2B5EF4-FFF2-40B4-BE49-F238E27FC236}">
                <a16:creationId xmlns:a16="http://schemas.microsoft.com/office/drawing/2014/main" id="{52B949E0-3C75-4CA3-A9A9-5DF365F75E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02761" y="3167904"/>
            <a:ext cx="12446578" cy="9675260"/>
          </a:xfrm>
          <a:prstGeom prst="rect">
            <a:avLst/>
          </a:prstGeom>
        </p:spPr>
      </p:pic>
    </p:spTree>
    <p:extLst>
      <p:ext uri="{BB962C8B-B14F-4D97-AF65-F5344CB8AC3E}">
        <p14:creationId xmlns:p14="http://schemas.microsoft.com/office/powerpoint/2010/main" val="2800318716"/>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ox(in)">
                                      <p:cBhvr>
                                        <p:cTn id="7" dur="125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ox(in)">
                                      <p:cBhvr>
                                        <p:cTn id="12" dur="1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6DC97-9B8A-4E80-ACB8-5AA124D2474D}"/>
              </a:ext>
            </a:extLst>
          </p:cNvPr>
          <p:cNvSpPr>
            <a:spLocks noGrp="1"/>
          </p:cNvSpPr>
          <p:nvPr>
            <p:ph type="title"/>
          </p:nvPr>
        </p:nvSpPr>
        <p:spPr>
          <a:xfrm>
            <a:off x="390525" y="816185"/>
            <a:ext cx="22745700" cy="1802324"/>
          </a:xfrm>
        </p:spPr>
        <p:txBody>
          <a:bodyPr/>
          <a:lstStyle/>
          <a:p>
            <a:r>
              <a:rPr lang="pt-BR" dirty="0"/>
              <a:t>Metodologia</a:t>
            </a:r>
          </a:p>
        </p:txBody>
      </p:sp>
      <p:pic>
        <p:nvPicPr>
          <p:cNvPr id="3" name="eu">
            <a:hlinkClick r:id="" action="ppaction://media"/>
            <a:extLst>
              <a:ext uri="{FF2B5EF4-FFF2-40B4-BE49-F238E27FC236}">
                <a16:creationId xmlns:a16="http://schemas.microsoft.com/office/drawing/2014/main" id="{C75D4A21-8AEE-413F-A2E2-17ACB4FF6F9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685924" y="4057649"/>
            <a:ext cx="18059401" cy="8658225"/>
          </a:xfrm>
          <a:prstGeom prst="rect">
            <a:avLst/>
          </a:prstGeom>
        </p:spPr>
      </p:pic>
      <p:sp>
        <p:nvSpPr>
          <p:cNvPr id="5" name="TextBox 4">
            <a:extLst>
              <a:ext uri="{FF2B5EF4-FFF2-40B4-BE49-F238E27FC236}">
                <a16:creationId xmlns:a16="http://schemas.microsoft.com/office/drawing/2014/main" id="{2188B00C-FD90-48E1-9869-BA3E15F5C262}"/>
              </a:ext>
            </a:extLst>
          </p:cNvPr>
          <p:cNvSpPr txBox="1"/>
          <p:nvPr/>
        </p:nvSpPr>
        <p:spPr>
          <a:xfrm>
            <a:off x="57149" y="2537752"/>
            <a:ext cx="9896475" cy="1169551"/>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marL="0" marR="0" indent="0" algn="ctr" defTabSz="546100" rtl="0" fontAlgn="auto" latinLnBrk="1" hangingPunct="0">
              <a:lnSpc>
                <a:spcPct val="100000"/>
              </a:lnSpc>
              <a:spcBef>
                <a:spcPts val="0"/>
              </a:spcBef>
              <a:spcAft>
                <a:spcPts val="0"/>
              </a:spcAft>
              <a:buClrTx/>
              <a:buSzTx/>
              <a:buFontTx/>
              <a:buNone/>
              <a:tabLst/>
            </a:pPr>
            <a:r>
              <a:rPr kumimoji="0" lang="pt-BR" sz="6600" b="1" i="0" u="none" strike="noStrike" cap="none" spc="0" normalizeH="0" baseline="0" dirty="0">
                <a:ln>
                  <a:noFill/>
                </a:ln>
                <a:solidFill>
                  <a:srgbClr val="000000"/>
                </a:solidFill>
                <a:effectLst/>
                <a:uFillTx/>
                <a:latin typeface="Gill Sans"/>
                <a:ea typeface="Gill Sans"/>
                <a:cs typeface="Gill Sans"/>
                <a:sym typeface="Gill Sans"/>
              </a:rPr>
              <a:t>E Como </a:t>
            </a:r>
            <a:r>
              <a:rPr lang="pt-BR" sz="6600" b="1" dirty="0">
                <a:solidFill>
                  <a:srgbClr val="000000"/>
                </a:solidFill>
              </a:rPr>
              <a:t>seria</a:t>
            </a:r>
            <a:r>
              <a:rPr kumimoji="0" lang="pt-BR" sz="6600" b="1" i="0" u="none" strike="noStrike" cap="none" spc="0" normalizeH="0" baseline="0" dirty="0">
                <a:ln>
                  <a:noFill/>
                </a:ln>
                <a:solidFill>
                  <a:srgbClr val="000000"/>
                </a:solidFill>
                <a:effectLst/>
                <a:uFillTx/>
                <a:latin typeface="Gill Sans"/>
                <a:ea typeface="Gill Sans"/>
                <a:cs typeface="Gill Sans"/>
                <a:sym typeface="Gill Sans"/>
              </a:rPr>
              <a:t> na Prática?!</a:t>
            </a:r>
          </a:p>
        </p:txBody>
      </p:sp>
    </p:spTree>
    <p:extLst>
      <p:ext uri="{BB962C8B-B14F-4D97-AF65-F5344CB8AC3E}">
        <p14:creationId xmlns:p14="http://schemas.microsoft.com/office/powerpoint/2010/main" val="13764892"/>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1000" fill="hold"/>
                                        <p:tgtEl>
                                          <p:spTgt spid="3"/>
                                        </p:tgtEl>
                                        <p:attrNameLst>
                                          <p:attrName>ppt_x</p:attrName>
                                        </p:attrNameLst>
                                      </p:cBhvr>
                                      <p:tavLst>
                                        <p:tav tm="0">
                                          <p:val>
                                            <p:strVal val="0-#ppt_w/2"/>
                                          </p:val>
                                        </p:tav>
                                        <p:tav tm="100000">
                                          <p:val>
                                            <p:strVal val="#ppt_x"/>
                                          </p:val>
                                        </p:tav>
                                      </p:tavLst>
                                    </p:anim>
                                    <p:anim calcmode="lin" valueType="num">
                                      <p:cBhvr additive="base">
                                        <p:cTn id="8" dur="100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26FE1-E126-453B-ADF3-5901D62A99B5}"/>
              </a:ext>
            </a:extLst>
          </p:cNvPr>
          <p:cNvSpPr>
            <a:spLocks noGrp="1"/>
          </p:cNvSpPr>
          <p:nvPr>
            <p:ph type="title"/>
          </p:nvPr>
        </p:nvSpPr>
        <p:spPr/>
        <p:txBody>
          <a:bodyPr/>
          <a:lstStyle/>
          <a:p>
            <a:r>
              <a:rPr lang="pt-BR" dirty="0"/>
              <a:t>Resultados</a:t>
            </a:r>
          </a:p>
        </p:txBody>
      </p:sp>
      <p:sp>
        <p:nvSpPr>
          <p:cNvPr id="3" name="Text Placeholder 2">
            <a:extLst>
              <a:ext uri="{FF2B5EF4-FFF2-40B4-BE49-F238E27FC236}">
                <a16:creationId xmlns:a16="http://schemas.microsoft.com/office/drawing/2014/main" id="{CB485C86-4603-4263-A7E2-0E00E058FF60}"/>
              </a:ext>
            </a:extLst>
          </p:cNvPr>
          <p:cNvSpPr>
            <a:spLocks noGrp="1"/>
          </p:cNvSpPr>
          <p:nvPr>
            <p:ph type="body" idx="1"/>
          </p:nvPr>
        </p:nvSpPr>
        <p:spPr>
          <a:xfrm>
            <a:off x="590550" y="5227411"/>
            <a:ext cx="7810500" cy="5382494"/>
          </a:xfrm>
        </p:spPr>
        <p:txBody>
          <a:bodyPr/>
          <a:lstStyle/>
          <a:p>
            <a:pPr algn="l"/>
            <a:r>
              <a:rPr lang="pt-BR" sz="4000" b="1" dirty="0">
                <a:solidFill>
                  <a:schemeClr val="tx2"/>
                </a:solidFill>
              </a:rPr>
              <a:t>MAIOR ALTURA </a:t>
            </a:r>
          </a:p>
          <a:p>
            <a:pPr algn="l"/>
            <a:r>
              <a:rPr lang="pt-BR" sz="4000" b="1" dirty="0">
                <a:solidFill>
                  <a:schemeClr val="tx2"/>
                </a:solidFill>
              </a:rPr>
              <a:t>50 GERAÇÕES</a:t>
            </a:r>
          </a:p>
          <a:p>
            <a:pPr algn="l"/>
            <a:r>
              <a:rPr lang="pt-BR" sz="4000" b="1" dirty="0">
                <a:solidFill>
                  <a:schemeClr val="tx2"/>
                </a:solidFill>
              </a:rPr>
              <a:t>TAMANHO DA CORDA : 2000 </a:t>
            </a:r>
          </a:p>
          <a:p>
            <a:pPr algn="l"/>
            <a:r>
              <a:rPr lang="pt-BR" sz="4000" b="1" dirty="0">
                <a:solidFill>
                  <a:schemeClr val="tx2"/>
                </a:solidFill>
              </a:rPr>
              <a:t> TAMANHO DA POPULAÇÃO :50</a:t>
            </a:r>
          </a:p>
          <a:p>
            <a:pPr algn="l"/>
            <a:r>
              <a:rPr lang="pt-BR" sz="4000" b="1" dirty="0">
                <a:solidFill>
                  <a:schemeClr val="tx2"/>
                </a:solidFill>
              </a:rPr>
              <a:t> MUTAÇÃO: 5% DE CHANCE</a:t>
            </a:r>
          </a:p>
          <a:p>
            <a:pPr algn="l"/>
            <a:r>
              <a:rPr lang="pt-BR" sz="4000" b="1" dirty="0">
                <a:solidFill>
                  <a:schemeClr val="tx2"/>
                </a:solidFill>
              </a:rPr>
              <a:t> TRUNCAMENTO : 40% </a:t>
            </a:r>
          </a:p>
          <a:p>
            <a:pPr algn="l"/>
            <a:r>
              <a:rPr lang="pt-BR" sz="4000" b="1" dirty="0">
                <a:solidFill>
                  <a:schemeClr val="tx2"/>
                </a:solidFill>
              </a:rPr>
              <a:t> ESPAÇO DE GENES: (-2,-1,0,1,2)</a:t>
            </a:r>
            <a:endParaRPr lang="pt-BR" sz="4000" dirty="0">
              <a:solidFill>
                <a:schemeClr val="tx2"/>
              </a:solidFill>
            </a:endParaRPr>
          </a:p>
          <a:p>
            <a:pPr algn="l"/>
            <a:endParaRPr lang="pt-BR" sz="3600" dirty="0"/>
          </a:p>
        </p:txBody>
      </p:sp>
      <p:sp>
        <p:nvSpPr>
          <p:cNvPr id="4" name="TextBox 3">
            <a:extLst>
              <a:ext uri="{FF2B5EF4-FFF2-40B4-BE49-F238E27FC236}">
                <a16:creationId xmlns:a16="http://schemas.microsoft.com/office/drawing/2014/main" id="{D9DFDA59-9E31-4DE4-83CD-EE355D823C08}"/>
              </a:ext>
            </a:extLst>
          </p:cNvPr>
          <p:cNvSpPr txBox="1"/>
          <p:nvPr/>
        </p:nvSpPr>
        <p:spPr>
          <a:xfrm>
            <a:off x="590550" y="3925166"/>
            <a:ext cx="8867777" cy="830997"/>
          </a:xfrm>
          <a:prstGeom prst="rect">
            <a:avLst/>
          </a:prstGeom>
          <a:noFill/>
          <a:ln w="12700" cap="flat">
            <a:noFill/>
            <a:miter lim="400000"/>
          </a:ln>
          <a:effectLst/>
        </p:spPr>
        <p:style>
          <a:lnRef idx="0">
            <a:scrgbClr r="0" g="0" b="0"/>
          </a:lnRef>
          <a:fillRef idx="0">
            <a:scrgbClr r="0" g="0" b="0"/>
          </a:fillRef>
          <a:effectRef idx="0">
            <a:scrgbClr r="0" g="0" b="0"/>
          </a:effectRef>
          <a:fontRef idx="none"/>
        </p:style>
        <p:txBody>
          <a:bodyPr rot="0" spcFirstLastPara="1" vertOverflow="overflow" horzOverflow="overflow" vert="horz" wrap="square" lIns="76200" tIns="76200" rIns="76200" bIns="76200" numCol="1" spcCol="38100" rtlCol="0" anchor="ctr">
            <a:spAutoFit/>
          </a:bodyPr>
          <a:lstStyle/>
          <a:p>
            <a:pPr rtl="0" latinLnBrk="1" hangingPunct="0"/>
            <a:r>
              <a:rPr lang="pt-BR" sz="4400" b="1" dirty="0"/>
              <a:t>MOUNTAIN_CAR_CONTINUOUS – V0</a:t>
            </a:r>
            <a:endParaRPr kumimoji="0" lang="pt-BR" sz="4400" b="0" i="0" u="none" strike="noStrike" cap="none" spc="0" normalizeH="0" baseline="0" dirty="0">
              <a:ln>
                <a:noFill/>
              </a:ln>
              <a:solidFill>
                <a:srgbClr val="000000"/>
              </a:solidFill>
              <a:effectLst/>
              <a:uFillTx/>
              <a:latin typeface="Gill Sans"/>
              <a:ea typeface="Gill Sans"/>
              <a:cs typeface="Gill Sans"/>
              <a:sym typeface="Gill Sans"/>
            </a:endParaRPr>
          </a:p>
        </p:txBody>
      </p:sp>
      <p:pic>
        <p:nvPicPr>
          <p:cNvPr id="1026" name="Chart 1">
            <a:extLst>
              <a:ext uri="{FF2B5EF4-FFF2-40B4-BE49-F238E27FC236}">
                <a16:creationId xmlns:a16="http://schemas.microsoft.com/office/drawing/2014/main" id="{E3C8CBF2-644B-4E3B-8E5E-E7793147428D}"/>
              </a:ext>
            </a:extLst>
          </p:cNvPr>
          <p:cNvPicPr>
            <a:picLocks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29799" y="2360283"/>
            <a:ext cx="13973175" cy="101885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66199270"/>
      </p:ext>
    </p:extLst>
  </p:cSld>
  <p:clrMapOvr>
    <a:masterClrMapping/>
  </p:clrMapOvr>
  <mc:AlternateContent xmlns:mc="http://schemas.openxmlformats.org/markup-compatibility/2006" xmlns:p14="http://schemas.microsoft.com/office/powerpoint/2010/main">
    <mc:Choice Requires="p14">
      <p:transition spd="slow" p14:dur="1500">
        <p:push dir="u"/>
      </p:transition>
    </mc:Choice>
    <mc:Fallback xmlns="">
      <p:transition spd="slow">
        <p:push dir="u"/>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 calcmode="lin" valueType="num">
                                      <p:cBhvr additive="base">
                                        <p:cTn id="7" dur="1000" fill="hold"/>
                                        <p:tgtEl>
                                          <p:spTgt spid="1026"/>
                                        </p:tgtEl>
                                        <p:attrNameLst>
                                          <p:attrName>ppt_x</p:attrName>
                                        </p:attrNameLst>
                                      </p:cBhvr>
                                      <p:tavLst>
                                        <p:tav tm="0">
                                          <p:val>
                                            <p:strVal val="0-#ppt_w/2"/>
                                          </p:val>
                                        </p:tav>
                                        <p:tav tm="100000">
                                          <p:val>
                                            <p:strVal val="#ppt_x"/>
                                          </p:val>
                                        </p:tav>
                                      </p:tavLst>
                                    </p:anim>
                                    <p:anim calcmode="lin" valueType="num">
                                      <p:cBhvr additive="base">
                                        <p:cTn id="8" dur="1000" fill="hold"/>
                                        <p:tgtEl>
                                          <p:spTgt spid="102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Lato Bold"/>
        <a:ea typeface="Lato Bold"/>
        <a:cs typeface="Lato Bold"/>
      </a:majorFont>
      <a:minorFont>
        <a:latin typeface="Lato Bold"/>
        <a:ea typeface="Lato Bold"/>
        <a:cs typeface="Lato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76200" dist="12700" rotWithShape="0">
              <a:srgbClr val="000000">
                <a:alpha val="50000"/>
              </a:srgbClr>
            </a:outerShdw>
          </a:effectLst>
        </a:effectStyle>
        <a:effectStyle>
          <a:effectLst>
            <a:outerShdw blurRad="50800" dist="381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8100" cap="flat">
          <a:solidFill>
            <a:srgbClr val="000000"/>
          </a:solidFill>
          <a:prstDash val="solid"/>
          <a:miter lim="400000"/>
        </a:ln>
        <a:effectLst/>
      </a:spPr>
      <a:bodyPr rot="0" spcFirstLastPara="1" vertOverflow="overflow" horzOverflow="overflow" vert="horz" wrap="square" lIns="76200" tIns="76200" rIns="76200" bIns="762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76200" tIns="76200" rIns="76200" bIns="76200" numCol="1" spcCol="38100" rtlCol="0" anchor="ctr">
        <a:spAutoFit/>
      </a:bodyPr>
      <a:lstStyle>
        <a:defPPr marL="0" marR="0" indent="0" algn="ctr" defTabSz="546100" rtl="0" fontAlgn="auto" latinLnBrk="1" hangingPunct="0">
          <a:lnSpc>
            <a:spcPct val="100000"/>
          </a:lnSpc>
          <a:spcBef>
            <a:spcPts val="0"/>
          </a:spcBef>
          <a:spcAft>
            <a:spcPts val="0"/>
          </a:spcAft>
          <a:buClrTx/>
          <a:buSzTx/>
          <a:buFontTx/>
          <a:buNone/>
          <a:tabLst/>
          <a:defRPr kumimoji="0" sz="5400" b="0" i="0" u="none" strike="noStrike" cap="none" spc="0" normalizeH="0" baseline="0">
            <a:ln>
              <a:noFill/>
            </a:ln>
            <a:solidFill>
              <a:srgbClr val="000000"/>
            </a:solidFill>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Lato Bold"/>
        <a:ea typeface="Lato Bold"/>
        <a:cs typeface="Lato Bold"/>
      </a:majorFont>
      <a:minorFont>
        <a:latin typeface="Lato Bold"/>
        <a:ea typeface="Lato Bold"/>
        <a:cs typeface="Lato Bold"/>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76200" dist="12700" rotWithShape="0">
              <a:srgbClr val="000000">
                <a:alpha val="50000"/>
              </a:srgbClr>
            </a:outerShdw>
          </a:effectLst>
        </a:effectStyle>
        <a:effectStyle>
          <a:effectLst>
            <a:outerShdw blurRad="50800" dist="381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38100" cap="flat">
          <a:solidFill>
            <a:srgbClr val="000000"/>
          </a:solidFill>
          <a:prstDash val="solid"/>
          <a:miter lim="400000"/>
        </a:ln>
        <a:effectLst/>
      </a:spPr>
      <a:bodyPr rot="0" spcFirstLastPara="1" vertOverflow="overflow" horzOverflow="overflow" vert="horz" wrap="square" lIns="76200" tIns="76200" rIns="76200" bIns="76200" numCol="1" spcCol="38100" rtlCol="0" anchor="ctr">
        <a:spAutoFit/>
      </a:bodyPr>
      <a:lstStyle>
        <a:defPPr marL="0" marR="0" indent="0" algn="ctr" defTabSz="584200" rtl="0" fontAlgn="auto" latinLnBrk="1" hangingPunct="0">
          <a:lnSpc>
            <a:spcPct val="100000"/>
          </a:lnSpc>
          <a:spcBef>
            <a:spcPts val="0"/>
          </a:spcBef>
          <a:spcAft>
            <a:spcPts val="0"/>
          </a:spcAft>
          <a:buClrTx/>
          <a:buSzTx/>
          <a:buFontTx/>
          <a:buNone/>
          <a:tabLst/>
          <a:defRPr kumimoji="0" sz="6000" b="0" i="0" u="none" strike="noStrike" cap="none" spc="0" normalizeH="0" baseline="0">
            <a:ln>
              <a:noFill/>
            </a:ln>
            <a:solidFill>
              <a:srgbClr val="FFFFFF"/>
            </a:solidFill>
            <a:effectLst>
              <a:outerShdw blurRad="38100" dist="12700" dir="5400000" rotWithShape="0">
                <a:srgbClr val="000000">
                  <a:alpha val="50000"/>
                </a:srgbClr>
              </a:outerShdw>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38100" cap="flat">
          <a:solidFill>
            <a:srgbClr val="000000"/>
          </a:solidFill>
          <a:prstDash val="solid"/>
          <a:miter lim="400000"/>
        </a:ln>
        <a:effectLst/>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Pr>
      <a:bodyPr rot="0" spcFirstLastPara="1" vertOverflow="overflow" horzOverflow="overflow" vert="horz" wrap="square" lIns="76200" tIns="76200" rIns="76200" bIns="76200" numCol="1" spcCol="38100" rtlCol="0" anchor="ctr">
        <a:spAutoFit/>
      </a:bodyPr>
      <a:lstStyle>
        <a:defPPr marL="0" marR="0" indent="0" algn="ctr" defTabSz="546100" rtl="0" fontAlgn="auto" latinLnBrk="1" hangingPunct="0">
          <a:lnSpc>
            <a:spcPct val="100000"/>
          </a:lnSpc>
          <a:spcBef>
            <a:spcPts val="0"/>
          </a:spcBef>
          <a:spcAft>
            <a:spcPts val="0"/>
          </a:spcAft>
          <a:buClrTx/>
          <a:buSzTx/>
          <a:buFontTx/>
          <a:buNone/>
          <a:tabLst/>
          <a:defRPr kumimoji="0" sz="5400" b="0" i="0" u="none" strike="noStrike" cap="none" spc="0" normalizeH="0" baseline="0">
            <a:ln>
              <a:noFill/>
            </a:ln>
            <a:solidFill>
              <a:srgbClr val="000000"/>
            </a:solidFill>
            <a:effectLst/>
            <a:uFillTx/>
            <a:latin typeface="Gill Sans"/>
            <a:ea typeface="Gill Sans"/>
            <a:cs typeface="Gill Sans"/>
            <a:sym typeface="Gill Sans"/>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2071</TotalTime>
  <Words>503</Words>
  <Application>Microsoft Office PowerPoint</Application>
  <PresentationFormat>Custom</PresentationFormat>
  <Paragraphs>83</Paragraphs>
  <Slides>15</Slides>
  <Notes>0</Notes>
  <HiddenSlides>0</HiddenSlides>
  <MMClips>1</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15</vt:i4>
      </vt:variant>
    </vt:vector>
  </HeadingPairs>
  <TitlesOfParts>
    <vt:vector size="28" baseType="lpstr">
      <vt:lpstr>Arial</vt:lpstr>
      <vt:lpstr>Bookman Old Style</vt:lpstr>
      <vt:lpstr>Gill Sans</vt:lpstr>
      <vt:lpstr>Helvetica</vt:lpstr>
      <vt:lpstr>Lato Bold</vt:lpstr>
      <vt:lpstr>Lucida Grande</vt:lpstr>
      <vt:lpstr>Lucida Sans</vt:lpstr>
      <vt:lpstr>Marcellus</vt:lpstr>
      <vt:lpstr>Merriweather Sans Regular</vt:lpstr>
      <vt:lpstr>Myriad Pro</vt:lpstr>
      <vt:lpstr>Palatino Linotype</vt:lpstr>
      <vt:lpstr>Tahoma</vt:lpstr>
      <vt:lpstr>White</vt:lpstr>
      <vt:lpstr>Computação Evolucionária no Controle de Agentes Virtuais em Problemas de Aprendizado por Reforço</vt:lpstr>
      <vt:lpstr>Introdução</vt:lpstr>
      <vt:lpstr>Introdução</vt:lpstr>
      <vt:lpstr>Introdução</vt:lpstr>
      <vt:lpstr>Objetivos</vt:lpstr>
      <vt:lpstr>Metodologia</vt:lpstr>
      <vt:lpstr>Metodologia</vt:lpstr>
      <vt:lpstr>Metodologia</vt:lpstr>
      <vt:lpstr>Resultados</vt:lpstr>
      <vt:lpstr>Resultados</vt:lpstr>
      <vt:lpstr>Resultados</vt:lpstr>
      <vt:lpstr>Resultados</vt:lpstr>
      <vt:lpstr>Discussão</vt:lpstr>
      <vt:lpstr>Conclusão</vt:lpstr>
      <vt:lpstr>Perspectivas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Emsnuelly</dc:creator>
  <cp:lastModifiedBy>deimos</cp:lastModifiedBy>
  <cp:revision>85</cp:revision>
  <dcterms:modified xsi:type="dcterms:W3CDTF">2017-11-09T01:17:20Z</dcterms:modified>
</cp:coreProperties>
</file>